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7" r:id="rId5"/>
    <p:sldId id="273" r:id="rId6"/>
    <p:sldId id="274" r:id="rId7"/>
    <p:sldId id="275" r:id="rId8"/>
    <p:sldId id="276" r:id="rId9"/>
    <p:sldId id="283" r:id="rId10"/>
    <p:sldId id="277" r:id="rId11"/>
    <p:sldId id="285" r:id="rId12"/>
    <p:sldId id="278" r:id="rId13"/>
    <p:sldId id="284" r:id="rId14"/>
    <p:sldId id="279" r:id="rId15"/>
    <p:sldId id="286" r:id="rId16"/>
    <p:sldId id="280" r:id="rId17"/>
    <p:sldId id="282" r:id="rId18"/>
    <p:sldId id="26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0" d="100"/>
          <a:sy n="70" d="100"/>
        </p:scale>
        <p:origin x="-508" y="-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F2B7808-0FAB-47BA-A314-17F458AAE1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64BB231-40F4-4620-BA3F-EC4E2E38CB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D4313A7-FCF1-4156-AB34-BBCD9DE5D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FD00F-8901-4D06-AB72-43174581C555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291995A-4ECA-4AD5-B866-CA7AC0FBF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10BA882-C893-4447-A9E9-04B88A92E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0BA45-CF5C-4F87-89B1-A4BFA4CF3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647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A077F98-A4BE-445A-9AB6-B8F338315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FDBD326-F593-4A0F-92F5-9776F76C34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52083AF-27B5-4E9B-88A0-4C6CFBB11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FD00F-8901-4D06-AB72-43174581C555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93B7E50-3282-46E3-8385-44938EBE2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9CCB84D-6906-4539-8CB4-018307F05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0BA45-CF5C-4F87-89B1-A4BFA4CF3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651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1850FD89-6D97-4E64-B573-877EE693C5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5DF3306-EE61-4CDB-B1F5-F3DD35E74C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B51A8BE-44B6-4FEF-8189-376DF0D74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FD00F-8901-4D06-AB72-43174581C555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DA123AA-B39E-4E86-8064-D14EDF2057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ADDF3CB-00AA-448D-94CB-EC651F979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0BA45-CF5C-4F87-89B1-A4BFA4CF3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92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48C208-BD4E-4304-8E3A-1286C648D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B6CB037-9AE6-4A18-A479-C9D5959E2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9219ABB-D627-4E45-A042-D8F5FCBA5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FD00F-8901-4D06-AB72-43174581C555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20ED2C2-A330-47EA-B547-F39E954AC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A081B48-23B6-4565-8BA5-DC8A6DA80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0BA45-CF5C-4F87-89B1-A4BFA4CF3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85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F1EF9B-4992-410A-B51F-4F4A5BB14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C573856-C509-41ED-BDB0-E5F3F4238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54D9B00-97FD-4469-927D-19CE51790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FD00F-8901-4D06-AB72-43174581C555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2811ECE2-8E85-47E9-966A-AC5D52280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3149B6E-B1A1-42F3-9D40-7808835EF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0BA45-CF5C-4F87-89B1-A4BFA4CF3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975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34A7D1-59BB-4E5D-BF0B-8C6209292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41ED861D-8006-49EC-8368-02B9BDCA6A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6226A03-6FC1-4DDA-9F25-931F6B9C7C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4A76351-1550-4A1B-9D1B-958E22AF2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FD00F-8901-4D06-AB72-43174581C555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FF77B3D-9B23-481F-9297-F65999DFC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5EA253C-607C-4C2B-B732-577FDC24E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0BA45-CF5C-4F87-89B1-A4BFA4CF3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328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F18F88-C123-4817-BD62-B6760E695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A685482-E171-498B-95B6-9066A144B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BEB01140-F634-43E1-ABC1-971987D201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C22B934-FF3A-42EA-AF80-EFFE19EAB8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C6066725-F45B-40D9-A766-9DC57EA784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ED10C396-599F-44C7-B223-CD592EEA1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FD00F-8901-4D06-AB72-43174581C555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EBC265B0-185B-4210-9CE6-15D07653D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A71BF21D-0BA7-4552-BB6D-628ECDEDA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0BA45-CF5C-4F87-89B1-A4BFA4CF3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36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54DA5E-90E0-4A11-88A6-1613E228C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3BC2D80-5DA8-4241-A877-B13218459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FD00F-8901-4D06-AB72-43174581C555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38BAF881-CDF2-40DF-9011-2E5A7D77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13BC49C-F1EB-45FE-9C7F-76FD2B4F1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0BA45-CF5C-4F87-89B1-A4BFA4CF3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141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43E7592-957E-4A46-9CA8-0547C564E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FD00F-8901-4D06-AB72-43174581C555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0F879D5-50DB-4A1D-9E7B-75E46C14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F11BC0D-3476-4B89-824F-62AE8940A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0BA45-CF5C-4F87-89B1-A4BFA4CF3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86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CB2134-EFB0-4D78-BFBE-394B01AE6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FBAB403-C0AA-433E-A123-10C445A73A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D4A01897-9A5B-4E67-A349-2F94D12447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5280F8B-678A-4B84-A880-C445E9C9A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FD00F-8901-4D06-AB72-43174581C555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A8C28286-BF80-40C5-BD22-89D464477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D12DE1B-0A7D-480F-AA47-B1D3E1ABC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0BA45-CF5C-4F87-89B1-A4BFA4CF3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126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2E8E39-7035-4602-9F76-13EBE0561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A03DA20-D2AA-4B2F-852C-8F9FC5D85F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33E22729-17CE-4316-87FD-548B85A778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F1DCCB5-12D3-47DD-9EAE-11EE42C96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FD00F-8901-4D06-AB72-43174581C555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F0EE7EA-F665-406C-AD28-021380815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FCD5A783-3787-4588-BA86-F98A9858E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20BA45-CF5C-4F87-89B1-A4BFA4CF3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31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27F6ADCD-F7E3-4B6B-8E98-FC72A8EBD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DC5111FE-7BB6-4511-A28C-6C52CCF736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CE09DA9-8158-4108-AAF2-B9342CD6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FD00F-8901-4D06-AB72-43174581C555}" type="datetimeFigureOut">
              <a:rPr lang="en-US" smtClean="0"/>
              <a:t>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C7A6C70-A93C-466D-A10C-E3F56525E6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3E5E47B-D865-40D3-93C3-902A463FD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20BA45-CF5C-4F87-89B1-A4BFA4CF31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19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3F222A8-AF2A-4292-8A95-0C3AD37A109D}"/>
              </a:ext>
            </a:extLst>
          </p:cNvPr>
          <p:cNvSpPr/>
          <p:nvPr/>
        </p:nvSpPr>
        <p:spPr>
          <a:xfrm>
            <a:off x="6096000" y="0"/>
            <a:ext cx="5734929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AEE5042A-E067-4FB7-BCFF-00BB33BFEDEC}"/>
              </a:ext>
            </a:extLst>
          </p:cNvPr>
          <p:cNvGrpSpPr/>
          <p:nvPr/>
        </p:nvGrpSpPr>
        <p:grpSpPr>
          <a:xfrm>
            <a:off x="5805714" y="119550"/>
            <a:ext cx="580573" cy="386869"/>
            <a:chOff x="5805714" y="609691"/>
            <a:chExt cx="580573" cy="38686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xmlns="" id="{9ECC8D50-758B-45D1-9832-058DA749338C}"/>
                </a:ext>
              </a:extLst>
            </p:cNvPr>
            <p:cNvSpPr/>
            <p:nvPr/>
          </p:nvSpPr>
          <p:spPr>
            <a:xfrm>
              <a:off x="6126481" y="682263"/>
              <a:ext cx="259806" cy="145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" dist="889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xmlns="" id="{FC783E55-1922-4926-8D97-EC60526709F7}"/>
                </a:ext>
              </a:extLst>
            </p:cNvPr>
            <p:cNvSpPr/>
            <p:nvPr/>
          </p:nvSpPr>
          <p:spPr>
            <a:xfrm>
              <a:off x="5805714" y="609691"/>
              <a:ext cx="410553" cy="386869"/>
            </a:xfrm>
            <a:prstGeom prst="arc">
              <a:avLst>
                <a:gd name="adj1" fmla="val 4206676"/>
                <a:gd name="adj2" fmla="val 20826104"/>
              </a:avLst>
            </a:prstGeom>
            <a:ln w="50800">
              <a:gradFill>
                <a:gsLst>
                  <a:gs pos="0">
                    <a:schemeClr val="tx1"/>
                  </a:gs>
                  <a:gs pos="46000">
                    <a:schemeClr val="bg1"/>
                  </a:gs>
                  <a:gs pos="83000">
                    <a:schemeClr val="bg1">
                      <a:lumMod val="8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xmlns="" id="{E48E30C9-A74F-4C52-AD04-FC9A5CBD8258}"/>
              </a:ext>
            </a:extLst>
          </p:cNvPr>
          <p:cNvGrpSpPr/>
          <p:nvPr/>
        </p:nvGrpSpPr>
        <p:grpSpPr>
          <a:xfrm>
            <a:off x="5805714" y="430573"/>
            <a:ext cx="580573" cy="386869"/>
            <a:chOff x="5805714" y="609691"/>
            <a:chExt cx="580573" cy="386869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xmlns="" id="{9D80A7DB-810E-4588-BE25-E9F7C34D3DB1}"/>
                </a:ext>
              </a:extLst>
            </p:cNvPr>
            <p:cNvSpPr/>
            <p:nvPr/>
          </p:nvSpPr>
          <p:spPr>
            <a:xfrm>
              <a:off x="6126481" y="682263"/>
              <a:ext cx="259806" cy="145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" dist="889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Arc 79">
              <a:extLst>
                <a:ext uri="{FF2B5EF4-FFF2-40B4-BE49-F238E27FC236}">
                  <a16:creationId xmlns:a16="http://schemas.microsoft.com/office/drawing/2014/main" xmlns="" id="{0CEE252C-3F6B-425D-A974-8C322FD62AA8}"/>
                </a:ext>
              </a:extLst>
            </p:cNvPr>
            <p:cNvSpPr/>
            <p:nvPr/>
          </p:nvSpPr>
          <p:spPr>
            <a:xfrm>
              <a:off x="5805714" y="609691"/>
              <a:ext cx="410553" cy="386869"/>
            </a:xfrm>
            <a:prstGeom prst="arc">
              <a:avLst>
                <a:gd name="adj1" fmla="val 4206676"/>
                <a:gd name="adj2" fmla="val 20826104"/>
              </a:avLst>
            </a:prstGeom>
            <a:ln w="50800">
              <a:gradFill>
                <a:gsLst>
                  <a:gs pos="0">
                    <a:schemeClr val="tx1"/>
                  </a:gs>
                  <a:gs pos="46000">
                    <a:schemeClr val="bg1"/>
                  </a:gs>
                  <a:gs pos="83000">
                    <a:schemeClr val="bg1">
                      <a:lumMod val="8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xmlns="" id="{BDE4CAF1-67FB-4A00-A957-F84932EF37EA}"/>
              </a:ext>
            </a:extLst>
          </p:cNvPr>
          <p:cNvGrpSpPr/>
          <p:nvPr/>
        </p:nvGrpSpPr>
        <p:grpSpPr>
          <a:xfrm>
            <a:off x="5805714" y="741596"/>
            <a:ext cx="580573" cy="386869"/>
            <a:chOff x="5805714" y="609691"/>
            <a:chExt cx="580573" cy="386869"/>
          </a:xfrm>
        </p:grpSpPr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xmlns="" id="{74C944AF-D50A-425E-A441-BD46E8CB9783}"/>
                </a:ext>
              </a:extLst>
            </p:cNvPr>
            <p:cNvSpPr/>
            <p:nvPr/>
          </p:nvSpPr>
          <p:spPr>
            <a:xfrm>
              <a:off x="6126481" y="682263"/>
              <a:ext cx="259806" cy="145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" dist="889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Arc 82">
              <a:extLst>
                <a:ext uri="{FF2B5EF4-FFF2-40B4-BE49-F238E27FC236}">
                  <a16:creationId xmlns:a16="http://schemas.microsoft.com/office/drawing/2014/main" xmlns="" id="{AE95EC9D-DB78-417E-AF31-C543DE84C1EE}"/>
                </a:ext>
              </a:extLst>
            </p:cNvPr>
            <p:cNvSpPr/>
            <p:nvPr/>
          </p:nvSpPr>
          <p:spPr>
            <a:xfrm>
              <a:off x="5805714" y="609691"/>
              <a:ext cx="410553" cy="386869"/>
            </a:xfrm>
            <a:prstGeom prst="arc">
              <a:avLst>
                <a:gd name="adj1" fmla="val 4206676"/>
                <a:gd name="adj2" fmla="val 20826104"/>
              </a:avLst>
            </a:prstGeom>
            <a:ln w="50800">
              <a:gradFill>
                <a:gsLst>
                  <a:gs pos="0">
                    <a:schemeClr val="tx1"/>
                  </a:gs>
                  <a:gs pos="46000">
                    <a:schemeClr val="bg1"/>
                  </a:gs>
                  <a:gs pos="83000">
                    <a:schemeClr val="bg1">
                      <a:lumMod val="8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xmlns="" id="{EC3E0684-8AE8-4214-BF7B-4AAB6B86F600}"/>
              </a:ext>
            </a:extLst>
          </p:cNvPr>
          <p:cNvGrpSpPr/>
          <p:nvPr/>
        </p:nvGrpSpPr>
        <p:grpSpPr>
          <a:xfrm>
            <a:off x="5805714" y="1052619"/>
            <a:ext cx="580573" cy="386869"/>
            <a:chOff x="5805714" y="609691"/>
            <a:chExt cx="580573" cy="386869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xmlns="" id="{CF8E04A3-B6B4-4F3C-BB6B-AF9929DDA237}"/>
                </a:ext>
              </a:extLst>
            </p:cNvPr>
            <p:cNvSpPr/>
            <p:nvPr/>
          </p:nvSpPr>
          <p:spPr>
            <a:xfrm>
              <a:off x="6126481" y="682263"/>
              <a:ext cx="259806" cy="145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" dist="889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Arc 85">
              <a:extLst>
                <a:ext uri="{FF2B5EF4-FFF2-40B4-BE49-F238E27FC236}">
                  <a16:creationId xmlns:a16="http://schemas.microsoft.com/office/drawing/2014/main" xmlns="" id="{18A95974-DAB2-4BF8-9192-96278D1744CD}"/>
                </a:ext>
              </a:extLst>
            </p:cNvPr>
            <p:cNvSpPr/>
            <p:nvPr/>
          </p:nvSpPr>
          <p:spPr>
            <a:xfrm>
              <a:off x="5805714" y="609691"/>
              <a:ext cx="410553" cy="386869"/>
            </a:xfrm>
            <a:prstGeom prst="arc">
              <a:avLst>
                <a:gd name="adj1" fmla="val 4206676"/>
                <a:gd name="adj2" fmla="val 20826104"/>
              </a:avLst>
            </a:prstGeom>
            <a:ln w="50800">
              <a:gradFill>
                <a:gsLst>
                  <a:gs pos="0">
                    <a:schemeClr val="tx1"/>
                  </a:gs>
                  <a:gs pos="46000">
                    <a:schemeClr val="bg1"/>
                  </a:gs>
                  <a:gs pos="83000">
                    <a:schemeClr val="bg1">
                      <a:lumMod val="8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xmlns="" id="{C97BDBFC-6DCF-4D05-9235-AF24FD08B7BA}"/>
              </a:ext>
            </a:extLst>
          </p:cNvPr>
          <p:cNvGrpSpPr/>
          <p:nvPr/>
        </p:nvGrpSpPr>
        <p:grpSpPr>
          <a:xfrm>
            <a:off x="5805714" y="1363642"/>
            <a:ext cx="580573" cy="386869"/>
            <a:chOff x="5805714" y="609691"/>
            <a:chExt cx="580573" cy="386869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xmlns="" id="{4AB8CE96-3DF3-4063-9F27-D4DB07BB75EF}"/>
                </a:ext>
              </a:extLst>
            </p:cNvPr>
            <p:cNvSpPr/>
            <p:nvPr/>
          </p:nvSpPr>
          <p:spPr>
            <a:xfrm>
              <a:off x="6126481" y="682263"/>
              <a:ext cx="259806" cy="145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" dist="889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Arc 88">
              <a:extLst>
                <a:ext uri="{FF2B5EF4-FFF2-40B4-BE49-F238E27FC236}">
                  <a16:creationId xmlns:a16="http://schemas.microsoft.com/office/drawing/2014/main" xmlns="" id="{309BD817-14B6-4AA7-A1F6-6EAEFBC3A86F}"/>
                </a:ext>
              </a:extLst>
            </p:cNvPr>
            <p:cNvSpPr/>
            <p:nvPr/>
          </p:nvSpPr>
          <p:spPr>
            <a:xfrm>
              <a:off x="5805714" y="609691"/>
              <a:ext cx="410553" cy="386869"/>
            </a:xfrm>
            <a:prstGeom prst="arc">
              <a:avLst>
                <a:gd name="adj1" fmla="val 4206676"/>
                <a:gd name="adj2" fmla="val 20826104"/>
              </a:avLst>
            </a:prstGeom>
            <a:ln w="50800">
              <a:gradFill>
                <a:gsLst>
                  <a:gs pos="0">
                    <a:schemeClr val="tx1"/>
                  </a:gs>
                  <a:gs pos="46000">
                    <a:schemeClr val="bg1"/>
                  </a:gs>
                  <a:gs pos="83000">
                    <a:schemeClr val="bg1">
                      <a:lumMod val="8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C6951FED-2BD7-4859-B333-5B1CAEF8AB8D}"/>
              </a:ext>
            </a:extLst>
          </p:cNvPr>
          <p:cNvGrpSpPr/>
          <p:nvPr/>
        </p:nvGrpSpPr>
        <p:grpSpPr>
          <a:xfrm>
            <a:off x="5805714" y="1674665"/>
            <a:ext cx="580573" cy="386869"/>
            <a:chOff x="5805714" y="609691"/>
            <a:chExt cx="580573" cy="386869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xmlns="" id="{FE30C63D-F045-40E9-8C54-26DA5BDA0F44}"/>
                </a:ext>
              </a:extLst>
            </p:cNvPr>
            <p:cNvSpPr/>
            <p:nvPr/>
          </p:nvSpPr>
          <p:spPr>
            <a:xfrm>
              <a:off x="6126481" y="682263"/>
              <a:ext cx="259806" cy="145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" dist="889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Arc 91">
              <a:extLst>
                <a:ext uri="{FF2B5EF4-FFF2-40B4-BE49-F238E27FC236}">
                  <a16:creationId xmlns:a16="http://schemas.microsoft.com/office/drawing/2014/main" xmlns="" id="{434A2720-2A66-40B1-AC7E-5C244C6E6EB9}"/>
                </a:ext>
              </a:extLst>
            </p:cNvPr>
            <p:cNvSpPr/>
            <p:nvPr/>
          </p:nvSpPr>
          <p:spPr>
            <a:xfrm>
              <a:off x="5805714" y="609691"/>
              <a:ext cx="410553" cy="386869"/>
            </a:xfrm>
            <a:prstGeom prst="arc">
              <a:avLst>
                <a:gd name="adj1" fmla="val 4206676"/>
                <a:gd name="adj2" fmla="val 20826104"/>
              </a:avLst>
            </a:prstGeom>
            <a:ln w="50800">
              <a:gradFill>
                <a:gsLst>
                  <a:gs pos="0">
                    <a:schemeClr val="tx1"/>
                  </a:gs>
                  <a:gs pos="46000">
                    <a:schemeClr val="bg1"/>
                  </a:gs>
                  <a:gs pos="83000">
                    <a:schemeClr val="bg1">
                      <a:lumMod val="8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xmlns="" id="{3253887B-E245-4C89-84BB-C89576187B4D}"/>
              </a:ext>
            </a:extLst>
          </p:cNvPr>
          <p:cNvGrpSpPr/>
          <p:nvPr/>
        </p:nvGrpSpPr>
        <p:grpSpPr>
          <a:xfrm>
            <a:off x="5805714" y="1985688"/>
            <a:ext cx="580573" cy="386869"/>
            <a:chOff x="5805714" y="609691"/>
            <a:chExt cx="580573" cy="386869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xmlns="" id="{C2935527-C9EF-4950-89BB-EB1207B25EAD}"/>
                </a:ext>
              </a:extLst>
            </p:cNvPr>
            <p:cNvSpPr/>
            <p:nvPr/>
          </p:nvSpPr>
          <p:spPr>
            <a:xfrm>
              <a:off x="6126481" y="682263"/>
              <a:ext cx="259806" cy="145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" dist="889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Arc 94">
              <a:extLst>
                <a:ext uri="{FF2B5EF4-FFF2-40B4-BE49-F238E27FC236}">
                  <a16:creationId xmlns:a16="http://schemas.microsoft.com/office/drawing/2014/main" xmlns="" id="{B885AD0D-2A97-4761-A7E2-81AE7730FF98}"/>
                </a:ext>
              </a:extLst>
            </p:cNvPr>
            <p:cNvSpPr/>
            <p:nvPr/>
          </p:nvSpPr>
          <p:spPr>
            <a:xfrm>
              <a:off x="5805714" y="609691"/>
              <a:ext cx="410553" cy="386869"/>
            </a:xfrm>
            <a:prstGeom prst="arc">
              <a:avLst>
                <a:gd name="adj1" fmla="val 4206676"/>
                <a:gd name="adj2" fmla="val 20826104"/>
              </a:avLst>
            </a:prstGeom>
            <a:ln w="50800">
              <a:gradFill>
                <a:gsLst>
                  <a:gs pos="0">
                    <a:schemeClr val="tx1"/>
                  </a:gs>
                  <a:gs pos="46000">
                    <a:schemeClr val="bg1"/>
                  </a:gs>
                  <a:gs pos="83000">
                    <a:schemeClr val="bg1">
                      <a:lumMod val="8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xmlns="" id="{B20895E6-FBAD-4249-90F9-43369FD2080F}"/>
              </a:ext>
            </a:extLst>
          </p:cNvPr>
          <p:cNvGrpSpPr/>
          <p:nvPr/>
        </p:nvGrpSpPr>
        <p:grpSpPr>
          <a:xfrm>
            <a:off x="5805714" y="2296711"/>
            <a:ext cx="580573" cy="386869"/>
            <a:chOff x="5805714" y="609691"/>
            <a:chExt cx="580573" cy="386869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xmlns="" id="{416F99E9-E132-4AB6-9501-719E390B2951}"/>
                </a:ext>
              </a:extLst>
            </p:cNvPr>
            <p:cNvSpPr/>
            <p:nvPr/>
          </p:nvSpPr>
          <p:spPr>
            <a:xfrm>
              <a:off x="6126481" y="682263"/>
              <a:ext cx="259806" cy="145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" dist="889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Arc 97">
              <a:extLst>
                <a:ext uri="{FF2B5EF4-FFF2-40B4-BE49-F238E27FC236}">
                  <a16:creationId xmlns:a16="http://schemas.microsoft.com/office/drawing/2014/main" xmlns="" id="{7BF41422-E1EF-4A49-906D-7C9E43200378}"/>
                </a:ext>
              </a:extLst>
            </p:cNvPr>
            <p:cNvSpPr/>
            <p:nvPr/>
          </p:nvSpPr>
          <p:spPr>
            <a:xfrm>
              <a:off x="5805714" y="609691"/>
              <a:ext cx="410553" cy="386869"/>
            </a:xfrm>
            <a:prstGeom prst="arc">
              <a:avLst>
                <a:gd name="adj1" fmla="val 4206676"/>
                <a:gd name="adj2" fmla="val 20826104"/>
              </a:avLst>
            </a:prstGeom>
            <a:ln w="50800">
              <a:gradFill>
                <a:gsLst>
                  <a:gs pos="0">
                    <a:schemeClr val="tx1"/>
                  </a:gs>
                  <a:gs pos="46000">
                    <a:schemeClr val="bg1"/>
                  </a:gs>
                  <a:gs pos="83000">
                    <a:schemeClr val="bg1">
                      <a:lumMod val="8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xmlns="" id="{3A6C8FCE-3906-4A51-8C51-53A21458A79D}"/>
              </a:ext>
            </a:extLst>
          </p:cNvPr>
          <p:cNvGrpSpPr/>
          <p:nvPr/>
        </p:nvGrpSpPr>
        <p:grpSpPr>
          <a:xfrm>
            <a:off x="5805714" y="2607734"/>
            <a:ext cx="580573" cy="386869"/>
            <a:chOff x="5805714" y="609691"/>
            <a:chExt cx="580573" cy="386869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xmlns="" id="{01B7306C-C82A-4CBC-8810-B196E2B85FD9}"/>
                </a:ext>
              </a:extLst>
            </p:cNvPr>
            <p:cNvSpPr/>
            <p:nvPr/>
          </p:nvSpPr>
          <p:spPr>
            <a:xfrm>
              <a:off x="6126481" y="682263"/>
              <a:ext cx="259806" cy="145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" dist="889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Arc 100">
              <a:extLst>
                <a:ext uri="{FF2B5EF4-FFF2-40B4-BE49-F238E27FC236}">
                  <a16:creationId xmlns:a16="http://schemas.microsoft.com/office/drawing/2014/main" xmlns="" id="{4309EB4B-A1C1-41B8-9E71-43E4632DE81A}"/>
                </a:ext>
              </a:extLst>
            </p:cNvPr>
            <p:cNvSpPr/>
            <p:nvPr/>
          </p:nvSpPr>
          <p:spPr>
            <a:xfrm>
              <a:off x="5805714" y="609691"/>
              <a:ext cx="410553" cy="386869"/>
            </a:xfrm>
            <a:prstGeom prst="arc">
              <a:avLst>
                <a:gd name="adj1" fmla="val 4206676"/>
                <a:gd name="adj2" fmla="val 20826104"/>
              </a:avLst>
            </a:prstGeom>
            <a:ln w="50800">
              <a:gradFill>
                <a:gsLst>
                  <a:gs pos="0">
                    <a:schemeClr val="tx1"/>
                  </a:gs>
                  <a:gs pos="46000">
                    <a:schemeClr val="bg1"/>
                  </a:gs>
                  <a:gs pos="83000">
                    <a:schemeClr val="bg1">
                      <a:lumMod val="8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xmlns="" id="{C74B4894-B5D2-4362-964C-D4DC0546060A}"/>
              </a:ext>
            </a:extLst>
          </p:cNvPr>
          <p:cNvGrpSpPr/>
          <p:nvPr/>
        </p:nvGrpSpPr>
        <p:grpSpPr>
          <a:xfrm>
            <a:off x="5805714" y="2918757"/>
            <a:ext cx="580573" cy="386869"/>
            <a:chOff x="5805714" y="609691"/>
            <a:chExt cx="580573" cy="386869"/>
          </a:xfrm>
        </p:grpSpPr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xmlns="" id="{DA95D981-4D5B-4F4F-8A82-69838938508F}"/>
                </a:ext>
              </a:extLst>
            </p:cNvPr>
            <p:cNvSpPr/>
            <p:nvPr/>
          </p:nvSpPr>
          <p:spPr>
            <a:xfrm>
              <a:off x="6126481" y="682263"/>
              <a:ext cx="259806" cy="145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" dist="889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Arc 103">
              <a:extLst>
                <a:ext uri="{FF2B5EF4-FFF2-40B4-BE49-F238E27FC236}">
                  <a16:creationId xmlns:a16="http://schemas.microsoft.com/office/drawing/2014/main" xmlns="" id="{E4822634-A39A-4B0D-8399-883328FCA1EE}"/>
                </a:ext>
              </a:extLst>
            </p:cNvPr>
            <p:cNvSpPr/>
            <p:nvPr/>
          </p:nvSpPr>
          <p:spPr>
            <a:xfrm>
              <a:off x="5805714" y="609691"/>
              <a:ext cx="410553" cy="386869"/>
            </a:xfrm>
            <a:prstGeom prst="arc">
              <a:avLst>
                <a:gd name="adj1" fmla="val 4206676"/>
                <a:gd name="adj2" fmla="val 20826104"/>
              </a:avLst>
            </a:prstGeom>
            <a:ln w="50800">
              <a:gradFill>
                <a:gsLst>
                  <a:gs pos="0">
                    <a:schemeClr val="tx1"/>
                  </a:gs>
                  <a:gs pos="46000">
                    <a:schemeClr val="bg1"/>
                  </a:gs>
                  <a:gs pos="83000">
                    <a:schemeClr val="bg1">
                      <a:lumMod val="8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xmlns="" id="{AC0C8900-7AAE-4DAD-9853-250BA8E46217}"/>
              </a:ext>
            </a:extLst>
          </p:cNvPr>
          <p:cNvGrpSpPr/>
          <p:nvPr/>
        </p:nvGrpSpPr>
        <p:grpSpPr>
          <a:xfrm>
            <a:off x="5805714" y="3229780"/>
            <a:ext cx="580573" cy="386869"/>
            <a:chOff x="5805714" y="609691"/>
            <a:chExt cx="580573" cy="386869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xmlns="" id="{8F16C3F5-5111-4385-95DB-684995C5DA9E}"/>
                </a:ext>
              </a:extLst>
            </p:cNvPr>
            <p:cNvSpPr/>
            <p:nvPr/>
          </p:nvSpPr>
          <p:spPr>
            <a:xfrm>
              <a:off x="6126481" y="682263"/>
              <a:ext cx="259806" cy="145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" dist="889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Arc 106">
              <a:extLst>
                <a:ext uri="{FF2B5EF4-FFF2-40B4-BE49-F238E27FC236}">
                  <a16:creationId xmlns:a16="http://schemas.microsoft.com/office/drawing/2014/main" xmlns="" id="{C8E4EC42-A513-472E-AE69-66EF8F71937C}"/>
                </a:ext>
              </a:extLst>
            </p:cNvPr>
            <p:cNvSpPr/>
            <p:nvPr/>
          </p:nvSpPr>
          <p:spPr>
            <a:xfrm>
              <a:off x="5805714" y="609691"/>
              <a:ext cx="410553" cy="386869"/>
            </a:xfrm>
            <a:prstGeom prst="arc">
              <a:avLst>
                <a:gd name="adj1" fmla="val 4206676"/>
                <a:gd name="adj2" fmla="val 20826104"/>
              </a:avLst>
            </a:prstGeom>
            <a:ln w="50800">
              <a:gradFill>
                <a:gsLst>
                  <a:gs pos="0">
                    <a:schemeClr val="tx1"/>
                  </a:gs>
                  <a:gs pos="46000">
                    <a:schemeClr val="bg1"/>
                  </a:gs>
                  <a:gs pos="83000">
                    <a:schemeClr val="bg1">
                      <a:lumMod val="8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xmlns="" id="{B9DF2A69-06AC-4DC9-B6C7-9A1B9D012585}"/>
              </a:ext>
            </a:extLst>
          </p:cNvPr>
          <p:cNvGrpSpPr/>
          <p:nvPr/>
        </p:nvGrpSpPr>
        <p:grpSpPr>
          <a:xfrm>
            <a:off x="5805714" y="3540803"/>
            <a:ext cx="580573" cy="386869"/>
            <a:chOff x="5805714" y="609691"/>
            <a:chExt cx="580573" cy="386869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xmlns="" id="{66D59475-186E-4F7A-A501-ABEDCC08DC98}"/>
                </a:ext>
              </a:extLst>
            </p:cNvPr>
            <p:cNvSpPr/>
            <p:nvPr/>
          </p:nvSpPr>
          <p:spPr>
            <a:xfrm>
              <a:off x="6126481" y="682263"/>
              <a:ext cx="259806" cy="145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" dist="889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Arc 109">
              <a:extLst>
                <a:ext uri="{FF2B5EF4-FFF2-40B4-BE49-F238E27FC236}">
                  <a16:creationId xmlns:a16="http://schemas.microsoft.com/office/drawing/2014/main" xmlns="" id="{55C929AA-C5D4-4A29-94FC-BF99C03F9430}"/>
                </a:ext>
              </a:extLst>
            </p:cNvPr>
            <p:cNvSpPr/>
            <p:nvPr/>
          </p:nvSpPr>
          <p:spPr>
            <a:xfrm>
              <a:off x="5805714" y="609691"/>
              <a:ext cx="410553" cy="386869"/>
            </a:xfrm>
            <a:prstGeom prst="arc">
              <a:avLst>
                <a:gd name="adj1" fmla="val 4206676"/>
                <a:gd name="adj2" fmla="val 20826104"/>
              </a:avLst>
            </a:prstGeom>
            <a:ln w="50800">
              <a:gradFill>
                <a:gsLst>
                  <a:gs pos="0">
                    <a:schemeClr val="tx1"/>
                  </a:gs>
                  <a:gs pos="46000">
                    <a:schemeClr val="bg1"/>
                  </a:gs>
                  <a:gs pos="83000">
                    <a:schemeClr val="bg1">
                      <a:lumMod val="8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xmlns="" id="{26F5DDE8-77F1-4A19-9A73-FA16AD387091}"/>
              </a:ext>
            </a:extLst>
          </p:cNvPr>
          <p:cNvGrpSpPr/>
          <p:nvPr/>
        </p:nvGrpSpPr>
        <p:grpSpPr>
          <a:xfrm>
            <a:off x="5805714" y="3851826"/>
            <a:ext cx="580573" cy="386869"/>
            <a:chOff x="5805714" y="609691"/>
            <a:chExt cx="580573" cy="386869"/>
          </a:xfrm>
        </p:grpSpPr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xmlns="" id="{3975D25C-1E30-46E2-BA99-3037ADE31704}"/>
                </a:ext>
              </a:extLst>
            </p:cNvPr>
            <p:cNvSpPr/>
            <p:nvPr/>
          </p:nvSpPr>
          <p:spPr>
            <a:xfrm>
              <a:off x="6126481" y="682263"/>
              <a:ext cx="259806" cy="145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" dist="889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Arc 112">
              <a:extLst>
                <a:ext uri="{FF2B5EF4-FFF2-40B4-BE49-F238E27FC236}">
                  <a16:creationId xmlns:a16="http://schemas.microsoft.com/office/drawing/2014/main" xmlns="" id="{5489E9B8-DC06-4350-B467-61A9DA0B02A7}"/>
                </a:ext>
              </a:extLst>
            </p:cNvPr>
            <p:cNvSpPr/>
            <p:nvPr/>
          </p:nvSpPr>
          <p:spPr>
            <a:xfrm>
              <a:off x="5805714" y="609691"/>
              <a:ext cx="410553" cy="386869"/>
            </a:xfrm>
            <a:prstGeom prst="arc">
              <a:avLst>
                <a:gd name="adj1" fmla="val 4206676"/>
                <a:gd name="adj2" fmla="val 20826104"/>
              </a:avLst>
            </a:prstGeom>
            <a:ln w="50800">
              <a:gradFill>
                <a:gsLst>
                  <a:gs pos="0">
                    <a:schemeClr val="tx1"/>
                  </a:gs>
                  <a:gs pos="46000">
                    <a:schemeClr val="bg1"/>
                  </a:gs>
                  <a:gs pos="83000">
                    <a:schemeClr val="bg1">
                      <a:lumMod val="8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xmlns="" id="{0375CE18-5EC1-4881-8142-DC1BC91AD094}"/>
              </a:ext>
            </a:extLst>
          </p:cNvPr>
          <p:cNvGrpSpPr/>
          <p:nvPr/>
        </p:nvGrpSpPr>
        <p:grpSpPr>
          <a:xfrm>
            <a:off x="5805714" y="4162849"/>
            <a:ext cx="580573" cy="386869"/>
            <a:chOff x="5805714" y="609691"/>
            <a:chExt cx="580573" cy="386869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xmlns="" id="{10A76D25-919A-40D9-9554-EFE2D3956BE4}"/>
                </a:ext>
              </a:extLst>
            </p:cNvPr>
            <p:cNvSpPr/>
            <p:nvPr/>
          </p:nvSpPr>
          <p:spPr>
            <a:xfrm>
              <a:off x="6126481" y="682263"/>
              <a:ext cx="259806" cy="145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" dist="889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Arc 115">
              <a:extLst>
                <a:ext uri="{FF2B5EF4-FFF2-40B4-BE49-F238E27FC236}">
                  <a16:creationId xmlns:a16="http://schemas.microsoft.com/office/drawing/2014/main" xmlns="" id="{F541D253-66CC-4C59-909C-302800ABEEFC}"/>
                </a:ext>
              </a:extLst>
            </p:cNvPr>
            <p:cNvSpPr/>
            <p:nvPr/>
          </p:nvSpPr>
          <p:spPr>
            <a:xfrm>
              <a:off x="5805714" y="609691"/>
              <a:ext cx="410553" cy="386869"/>
            </a:xfrm>
            <a:prstGeom prst="arc">
              <a:avLst>
                <a:gd name="adj1" fmla="val 4206676"/>
                <a:gd name="adj2" fmla="val 20826104"/>
              </a:avLst>
            </a:prstGeom>
            <a:ln w="50800">
              <a:gradFill>
                <a:gsLst>
                  <a:gs pos="0">
                    <a:schemeClr val="tx1"/>
                  </a:gs>
                  <a:gs pos="46000">
                    <a:schemeClr val="bg1"/>
                  </a:gs>
                  <a:gs pos="83000">
                    <a:schemeClr val="bg1">
                      <a:lumMod val="8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xmlns="" id="{D86A99F9-8CBA-4BBB-88F7-14582E27C64C}"/>
              </a:ext>
            </a:extLst>
          </p:cNvPr>
          <p:cNvGrpSpPr/>
          <p:nvPr/>
        </p:nvGrpSpPr>
        <p:grpSpPr>
          <a:xfrm>
            <a:off x="5805714" y="4473872"/>
            <a:ext cx="580573" cy="386869"/>
            <a:chOff x="5805714" y="609691"/>
            <a:chExt cx="580573" cy="386869"/>
          </a:xfrm>
        </p:grpSpPr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xmlns="" id="{16259704-CA38-4525-8489-D1FECD12BDBC}"/>
                </a:ext>
              </a:extLst>
            </p:cNvPr>
            <p:cNvSpPr/>
            <p:nvPr/>
          </p:nvSpPr>
          <p:spPr>
            <a:xfrm>
              <a:off x="6126481" y="682263"/>
              <a:ext cx="259806" cy="145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" dist="889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Arc 118">
              <a:extLst>
                <a:ext uri="{FF2B5EF4-FFF2-40B4-BE49-F238E27FC236}">
                  <a16:creationId xmlns:a16="http://schemas.microsoft.com/office/drawing/2014/main" xmlns="" id="{40F4FCA1-5992-49D0-8CE6-8488CF6BAF04}"/>
                </a:ext>
              </a:extLst>
            </p:cNvPr>
            <p:cNvSpPr/>
            <p:nvPr/>
          </p:nvSpPr>
          <p:spPr>
            <a:xfrm>
              <a:off x="5805714" y="609691"/>
              <a:ext cx="410553" cy="386869"/>
            </a:xfrm>
            <a:prstGeom prst="arc">
              <a:avLst>
                <a:gd name="adj1" fmla="val 4206676"/>
                <a:gd name="adj2" fmla="val 20826104"/>
              </a:avLst>
            </a:prstGeom>
            <a:ln w="50800">
              <a:gradFill>
                <a:gsLst>
                  <a:gs pos="0">
                    <a:schemeClr val="tx1"/>
                  </a:gs>
                  <a:gs pos="46000">
                    <a:schemeClr val="bg1"/>
                  </a:gs>
                  <a:gs pos="83000">
                    <a:schemeClr val="bg1">
                      <a:lumMod val="8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xmlns="" id="{F5C59377-7214-4209-BA16-86D5D1DAE2B0}"/>
              </a:ext>
            </a:extLst>
          </p:cNvPr>
          <p:cNvGrpSpPr/>
          <p:nvPr/>
        </p:nvGrpSpPr>
        <p:grpSpPr>
          <a:xfrm>
            <a:off x="5805714" y="4784895"/>
            <a:ext cx="580573" cy="386869"/>
            <a:chOff x="5805714" y="609691"/>
            <a:chExt cx="580573" cy="386869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xmlns="" id="{959A5D35-C7AE-458F-BBB5-71CD3A3F97F8}"/>
                </a:ext>
              </a:extLst>
            </p:cNvPr>
            <p:cNvSpPr/>
            <p:nvPr/>
          </p:nvSpPr>
          <p:spPr>
            <a:xfrm>
              <a:off x="6126481" y="682263"/>
              <a:ext cx="259806" cy="145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" dist="889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Arc 121">
              <a:extLst>
                <a:ext uri="{FF2B5EF4-FFF2-40B4-BE49-F238E27FC236}">
                  <a16:creationId xmlns:a16="http://schemas.microsoft.com/office/drawing/2014/main" xmlns="" id="{F490A229-65A6-4DFF-870F-4B92A114A66A}"/>
                </a:ext>
              </a:extLst>
            </p:cNvPr>
            <p:cNvSpPr/>
            <p:nvPr/>
          </p:nvSpPr>
          <p:spPr>
            <a:xfrm>
              <a:off x="5805714" y="609691"/>
              <a:ext cx="410553" cy="386869"/>
            </a:xfrm>
            <a:prstGeom prst="arc">
              <a:avLst>
                <a:gd name="adj1" fmla="val 4206676"/>
                <a:gd name="adj2" fmla="val 20826104"/>
              </a:avLst>
            </a:prstGeom>
            <a:ln w="50800">
              <a:gradFill>
                <a:gsLst>
                  <a:gs pos="0">
                    <a:schemeClr val="tx1"/>
                  </a:gs>
                  <a:gs pos="46000">
                    <a:schemeClr val="bg1"/>
                  </a:gs>
                  <a:gs pos="83000">
                    <a:schemeClr val="bg1">
                      <a:lumMod val="8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xmlns="" id="{9EC6FFFF-2006-4366-8566-0113AD9F036A}"/>
              </a:ext>
            </a:extLst>
          </p:cNvPr>
          <p:cNvGrpSpPr/>
          <p:nvPr/>
        </p:nvGrpSpPr>
        <p:grpSpPr>
          <a:xfrm>
            <a:off x="5805714" y="5095918"/>
            <a:ext cx="580573" cy="386869"/>
            <a:chOff x="5805714" y="609691"/>
            <a:chExt cx="580573" cy="386869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xmlns="" id="{595E399E-0521-4D5B-914F-29C3ADDF2B72}"/>
                </a:ext>
              </a:extLst>
            </p:cNvPr>
            <p:cNvSpPr/>
            <p:nvPr/>
          </p:nvSpPr>
          <p:spPr>
            <a:xfrm>
              <a:off x="6126481" y="682263"/>
              <a:ext cx="259806" cy="145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" dist="889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Arc 124">
              <a:extLst>
                <a:ext uri="{FF2B5EF4-FFF2-40B4-BE49-F238E27FC236}">
                  <a16:creationId xmlns:a16="http://schemas.microsoft.com/office/drawing/2014/main" xmlns="" id="{14739334-2472-4756-B880-7780C40DA407}"/>
                </a:ext>
              </a:extLst>
            </p:cNvPr>
            <p:cNvSpPr/>
            <p:nvPr/>
          </p:nvSpPr>
          <p:spPr>
            <a:xfrm>
              <a:off x="5805714" y="609691"/>
              <a:ext cx="410553" cy="386869"/>
            </a:xfrm>
            <a:prstGeom prst="arc">
              <a:avLst>
                <a:gd name="adj1" fmla="val 4206676"/>
                <a:gd name="adj2" fmla="val 20826104"/>
              </a:avLst>
            </a:prstGeom>
            <a:ln w="50800">
              <a:gradFill>
                <a:gsLst>
                  <a:gs pos="0">
                    <a:schemeClr val="tx1"/>
                  </a:gs>
                  <a:gs pos="46000">
                    <a:schemeClr val="bg1"/>
                  </a:gs>
                  <a:gs pos="83000">
                    <a:schemeClr val="bg1">
                      <a:lumMod val="8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xmlns="" id="{6D7FEFCF-F5E2-48A4-8DA2-466E3FA530E8}"/>
              </a:ext>
            </a:extLst>
          </p:cNvPr>
          <p:cNvGrpSpPr/>
          <p:nvPr/>
        </p:nvGrpSpPr>
        <p:grpSpPr>
          <a:xfrm>
            <a:off x="5805714" y="5406941"/>
            <a:ext cx="580573" cy="386869"/>
            <a:chOff x="5805714" y="609691"/>
            <a:chExt cx="580573" cy="386869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xmlns="" id="{5B8C7798-2FB8-447C-BA5C-ECB75C74E5AD}"/>
                </a:ext>
              </a:extLst>
            </p:cNvPr>
            <p:cNvSpPr/>
            <p:nvPr/>
          </p:nvSpPr>
          <p:spPr>
            <a:xfrm>
              <a:off x="6126481" y="682263"/>
              <a:ext cx="259806" cy="145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" dist="889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Arc 127">
              <a:extLst>
                <a:ext uri="{FF2B5EF4-FFF2-40B4-BE49-F238E27FC236}">
                  <a16:creationId xmlns:a16="http://schemas.microsoft.com/office/drawing/2014/main" xmlns="" id="{DDFE7CA2-AC7D-4CF0-A779-1F7EC6161969}"/>
                </a:ext>
              </a:extLst>
            </p:cNvPr>
            <p:cNvSpPr/>
            <p:nvPr/>
          </p:nvSpPr>
          <p:spPr>
            <a:xfrm>
              <a:off x="5805714" y="609691"/>
              <a:ext cx="410553" cy="386869"/>
            </a:xfrm>
            <a:prstGeom prst="arc">
              <a:avLst>
                <a:gd name="adj1" fmla="val 4206676"/>
                <a:gd name="adj2" fmla="val 20826104"/>
              </a:avLst>
            </a:prstGeom>
            <a:ln w="50800">
              <a:gradFill>
                <a:gsLst>
                  <a:gs pos="0">
                    <a:schemeClr val="tx1"/>
                  </a:gs>
                  <a:gs pos="46000">
                    <a:schemeClr val="bg1"/>
                  </a:gs>
                  <a:gs pos="83000">
                    <a:schemeClr val="bg1">
                      <a:lumMod val="8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xmlns="" id="{EF6B5FAD-EB1F-43DC-8B99-11CAD21D64C9}"/>
              </a:ext>
            </a:extLst>
          </p:cNvPr>
          <p:cNvGrpSpPr/>
          <p:nvPr/>
        </p:nvGrpSpPr>
        <p:grpSpPr>
          <a:xfrm>
            <a:off x="5805714" y="5717964"/>
            <a:ext cx="580573" cy="386869"/>
            <a:chOff x="5805714" y="609691"/>
            <a:chExt cx="580573" cy="386869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xmlns="" id="{B817890A-729D-4FBB-8EF7-DAFD6F73427B}"/>
                </a:ext>
              </a:extLst>
            </p:cNvPr>
            <p:cNvSpPr/>
            <p:nvPr/>
          </p:nvSpPr>
          <p:spPr>
            <a:xfrm>
              <a:off x="6126481" y="682263"/>
              <a:ext cx="259806" cy="145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" dist="889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Arc 130">
              <a:extLst>
                <a:ext uri="{FF2B5EF4-FFF2-40B4-BE49-F238E27FC236}">
                  <a16:creationId xmlns:a16="http://schemas.microsoft.com/office/drawing/2014/main" xmlns="" id="{EAD6132E-2435-4771-A3CC-CCE94E7A9600}"/>
                </a:ext>
              </a:extLst>
            </p:cNvPr>
            <p:cNvSpPr/>
            <p:nvPr/>
          </p:nvSpPr>
          <p:spPr>
            <a:xfrm>
              <a:off x="5805714" y="609691"/>
              <a:ext cx="410553" cy="386869"/>
            </a:xfrm>
            <a:prstGeom prst="arc">
              <a:avLst>
                <a:gd name="adj1" fmla="val 4206676"/>
                <a:gd name="adj2" fmla="val 20826104"/>
              </a:avLst>
            </a:prstGeom>
            <a:ln w="50800">
              <a:gradFill>
                <a:gsLst>
                  <a:gs pos="0">
                    <a:schemeClr val="tx1"/>
                  </a:gs>
                  <a:gs pos="46000">
                    <a:schemeClr val="bg1"/>
                  </a:gs>
                  <a:gs pos="83000">
                    <a:schemeClr val="bg1">
                      <a:lumMod val="8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xmlns="" id="{2B7006E1-B188-46BA-BAA5-15A960905F4C}"/>
              </a:ext>
            </a:extLst>
          </p:cNvPr>
          <p:cNvGrpSpPr/>
          <p:nvPr/>
        </p:nvGrpSpPr>
        <p:grpSpPr>
          <a:xfrm>
            <a:off x="5805714" y="6028987"/>
            <a:ext cx="580573" cy="386869"/>
            <a:chOff x="5805714" y="609691"/>
            <a:chExt cx="580573" cy="386869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xmlns="" id="{D01250CF-AFA1-4A19-B3C7-7F163609380B}"/>
                </a:ext>
              </a:extLst>
            </p:cNvPr>
            <p:cNvSpPr/>
            <p:nvPr/>
          </p:nvSpPr>
          <p:spPr>
            <a:xfrm>
              <a:off x="6126481" y="682263"/>
              <a:ext cx="259806" cy="145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" dist="889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Arc 133">
              <a:extLst>
                <a:ext uri="{FF2B5EF4-FFF2-40B4-BE49-F238E27FC236}">
                  <a16:creationId xmlns:a16="http://schemas.microsoft.com/office/drawing/2014/main" xmlns="" id="{1014BA5C-C370-44EB-84DA-2D69E36CE6C3}"/>
                </a:ext>
              </a:extLst>
            </p:cNvPr>
            <p:cNvSpPr/>
            <p:nvPr/>
          </p:nvSpPr>
          <p:spPr>
            <a:xfrm>
              <a:off x="5805714" y="609691"/>
              <a:ext cx="410553" cy="386869"/>
            </a:xfrm>
            <a:prstGeom prst="arc">
              <a:avLst>
                <a:gd name="adj1" fmla="val 4206676"/>
                <a:gd name="adj2" fmla="val 20826104"/>
              </a:avLst>
            </a:prstGeom>
            <a:ln w="50800">
              <a:gradFill>
                <a:gsLst>
                  <a:gs pos="0">
                    <a:schemeClr val="tx1"/>
                  </a:gs>
                  <a:gs pos="46000">
                    <a:schemeClr val="bg1"/>
                  </a:gs>
                  <a:gs pos="83000">
                    <a:schemeClr val="bg1">
                      <a:lumMod val="8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xmlns="" id="{AD8CB7E5-EBC4-4791-B93B-D0B41B862B83}"/>
              </a:ext>
            </a:extLst>
          </p:cNvPr>
          <p:cNvGrpSpPr/>
          <p:nvPr/>
        </p:nvGrpSpPr>
        <p:grpSpPr>
          <a:xfrm>
            <a:off x="5805714" y="6340004"/>
            <a:ext cx="580573" cy="386869"/>
            <a:chOff x="5805714" y="609691"/>
            <a:chExt cx="580573" cy="386869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xmlns="" id="{CF456FF3-391C-4C8E-A128-A413BDBBB225}"/>
                </a:ext>
              </a:extLst>
            </p:cNvPr>
            <p:cNvSpPr/>
            <p:nvPr/>
          </p:nvSpPr>
          <p:spPr>
            <a:xfrm>
              <a:off x="6126481" y="682263"/>
              <a:ext cx="259806" cy="14505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2700" dist="889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Arc 136">
              <a:extLst>
                <a:ext uri="{FF2B5EF4-FFF2-40B4-BE49-F238E27FC236}">
                  <a16:creationId xmlns:a16="http://schemas.microsoft.com/office/drawing/2014/main" xmlns="" id="{8838FE2A-04D7-44E3-97C3-54338832CB9A}"/>
                </a:ext>
              </a:extLst>
            </p:cNvPr>
            <p:cNvSpPr/>
            <p:nvPr/>
          </p:nvSpPr>
          <p:spPr>
            <a:xfrm>
              <a:off x="5805714" y="609691"/>
              <a:ext cx="410553" cy="386869"/>
            </a:xfrm>
            <a:prstGeom prst="arc">
              <a:avLst>
                <a:gd name="adj1" fmla="val 4206676"/>
                <a:gd name="adj2" fmla="val 20826104"/>
              </a:avLst>
            </a:prstGeom>
            <a:ln w="50800">
              <a:gradFill>
                <a:gsLst>
                  <a:gs pos="0">
                    <a:schemeClr val="tx1"/>
                  </a:gs>
                  <a:gs pos="46000">
                    <a:schemeClr val="bg1"/>
                  </a:gs>
                  <a:gs pos="83000">
                    <a:schemeClr val="bg1">
                      <a:lumMod val="8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xmlns="" id="{A92F286C-434D-41FA-B624-1519DC144791}"/>
              </a:ext>
            </a:extLst>
          </p:cNvPr>
          <p:cNvSpPr txBox="1"/>
          <p:nvPr/>
        </p:nvSpPr>
        <p:spPr>
          <a:xfrm>
            <a:off x="6902821" y="2203314"/>
            <a:ext cx="44115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solidFill>
                  <a:prstClr val="white"/>
                </a:solidFill>
                <a:effectLst>
                  <a:innerShdw blurRad="114300">
                    <a:prstClr val="black"/>
                  </a:innerShdw>
                </a:effectLst>
                <a:latin typeface="Oswald" panose="02000503000000000000" pitchFamily="2" charset="0"/>
              </a:rPr>
              <a:t>PORTFOLIO-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solidFill>
                  <a:prstClr val="white"/>
                </a:solidFill>
                <a:effectLst>
                  <a:innerShdw blurRad="114300">
                    <a:prstClr val="black"/>
                  </a:innerShdw>
                </a:effectLst>
                <a:latin typeface="Oswald" panose="02000503000000000000" pitchFamily="2" charset="0"/>
              </a:rPr>
              <a:t>VISHWAKARMA MANISHKUMAR DURBHASH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innerShdw blurRad="114300">
                    <a:prstClr val="black"/>
                  </a:innerShdw>
                </a:effectLst>
                <a:uLnTx/>
                <a:uFillTx/>
                <a:latin typeface="Oswald" panose="02000503000000000000" pitchFamily="2" charset="0"/>
                <a:ea typeface="+mn-ea"/>
                <a:cs typeface="+mn-cs"/>
              </a:rPr>
              <a:t>(19BCE10303)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innerShdw blurRad="114300">
                  <a:prstClr val="black"/>
                </a:innerShdw>
              </a:effectLst>
              <a:uLnTx/>
              <a:uFillTx/>
              <a:latin typeface="Oswald" panose="02000503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896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xmlns="" id="{55C089E3-40F2-48EE-94AD-97A50E3AC6F8}"/>
              </a:ext>
            </a:extLst>
          </p:cNvPr>
          <p:cNvSpPr/>
          <p:nvPr/>
        </p:nvSpPr>
        <p:spPr>
          <a:xfrm>
            <a:off x="6096000" y="0"/>
            <a:ext cx="5660571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C03955BB-E41C-4E77-BB48-325360470229}"/>
              </a:ext>
            </a:extLst>
          </p:cNvPr>
          <p:cNvSpPr/>
          <p:nvPr/>
        </p:nvSpPr>
        <p:spPr>
          <a:xfrm>
            <a:off x="275044" y="-5786"/>
            <a:ext cx="5681417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889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xmlns="" id="{B1C4F1B1-18D1-4F24-A7B4-A913BFFF45E6}"/>
              </a:ext>
            </a:extLst>
          </p:cNvPr>
          <p:cNvGrpSpPr/>
          <p:nvPr/>
        </p:nvGrpSpPr>
        <p:grpSpPr>
          <a:xfrm>
            <a:off x="6096000" y="119550"/>
            <a:ext cx="5574535" cy="6778315"/>
            <a:chOff x="6096000" y="119550"/>
            <a:chExt cx="5574535" cy="6778315"/>
          </a:xfrm>
        </p:grpSpPr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xmlns="" id="{479DEB60-7570-45B4-8336-36827F8A3ED2}"/>
                </a:ext>
              </a:extLst>
            </p:cNvPr>
            <p:cNvSpPr/>
            <p:nvPr/>
          </p:nvSpPr>
          <p:spPr>
            <a:xfrm>
              <a:off x="11148331" y="4069452"/>
              <a:ext cx="522204" cy="2657736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ffectLst>
              <a:outerShdw blurRad="508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xmlns="" id="{1F0B4A1C-B94A-47CE-AED1-2D2A4BE4CFF9}"/>
                </a:ext>
              </a:extLst>
            </p:cNvPr>
            <p:cNvSpPr/>
            <p:nvPr/>
          </p:nvSpPr>
          <p:spPr>
            <a:xfrm>
              <a:off x="6128872" y="119550"/>
              <a:ext cx="5395162" cy="6607323"/>
            </a:xfrm>
            <a:custGeom>
              <a:avLst/>
              <a:gdLst>
                <a:gd name="connsiteX0" fmla="*/ 0 w 5395162"/>
                <a:gd name="connsiteY0" fmla="*/ 0 h 6607323"/>
                <a:gd name="connsiteX1" fmla="*/ 5395162 w 5395162"/>
                <a:gd name="connsiteY1" fmla="*/ 0 h 6607323"/>
                <a:gd name="connsiteX2" fmla="*/ 5395162 w 5395162"/>
                <a:gd name="connsiteY2" fmla="*/ 3949902 h 6607323"/>
                <a:gd name="connsiteX3" fmla="*/ 5230980 w 5395162"/>
                <a:gd name="connsiteY3" fmla="*/ 3949902 h 6607323"/>
                <a:gd name="connsiteX4" fmla="*/ 5032614 w 5395162"/>
                <a:gd name="connsiteY4" fmla="*/ 4148268 h 6607323"/>
                <a:gd name="connsiteX5" fmla="*/ 5032614 w 5395162"/>
                <a:gd name="connsiteY5" fmla="*/ 6607209 h 6607323"/>
                <a:gd name="connsiteX6" fmla="*/ 5032625 w 5395162"/>
                <a:gd name="connsiteY6" fmla="*/ 6607323 h 6607323"/>
                <a:gd name="connsiteX7" fmla="*/ 0 w 5395162"/>
                <a:gd name="connsiteY7" fmla="*/ 6607323 h 6607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5162" h="6607323">
                  <a:moveTo>
                    <a:pt x="0" y="0"/>
                  </a:moveTo>
                  <a:lnTo>
                    <a:pt x="5395162" y="0"/>
                  </a:lnTo>
                  <a:lnTo>
                    <a:pt x="5395162" y="3949902"/>
                  </a:lnTo>
                  <a:lnTo>
                    <a:pt x="5230980" y="3949902"/>
                  </a:lnTo>
                  <a:cubicBezTo>
                    <a:pt x="5121425" y="3949902"/>
                    <a:pt x="5032614" y="4038713"/>
                    <a:pt x="5032614" y="4148268"/>
                  </a:cubicBezTo>
                  <a:lnTo>
                    <a:pt x="5032614" y="6607209"/>
                  </a:lnTo>
                  <a:lnTo>
                    <a:pt x="5032625" y="6607323"/>
                  </a:lnTo>
                  <a:lnTo>
                    <a:pt x="0" y="6607323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ffectLst>
              <a:outerShdw blurRad="508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xmlns="" id="{59162A81-0D26-49D5-9C3D-AF1145F70A57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909390"/>
              <a:ext cx="5428034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xmlns="" id="{9DC12B9C-03BA-4147-9B14-30D86730F24B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1374180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xmlns="" id="{6DCDD4C6-51F4-4E17-AD53-489FD1F39D5F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1864456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xmlns="" id="{22656D87-BB85-4C46-9209-8C9140CFF071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2354732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xmlns="" id="{B8516F6C-3E8F-41F1-85A7-8235F4B1C824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2845008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xmlns="" id="{989266B4-BC34-4ABF-A425-A7DC3F37E571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3335284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xmlns="" id="{6FBF9DB6-3F78-4FB6-A1C7-279765773246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3825560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xmlns="" id="{87FF3BCF-0219-48EC-8281-6991C30C1636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4315836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xmlns="" id="{66E6F99E-140E-42F7-9CD9-520ABBCB79FF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4806112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xmlns="" id="{FD4DA134-0BBC-4EEA-B046-D144F8362963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5296388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xmlns="" id="{D81023F8-3930-4E86-AADD-C34248F41F99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5786664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xmlns="" id="{AB4022E9-383B-473B-A517-D6A80C1B6F12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6276940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xmlns="" id="{B1FBF4D5-CE44-480D-BC29-B88EB2D96005}"/>
                </a:ext>
              </a:extLst>
            </p:cNvPr>
            <p:cNvSpPr txBox="1"/>
            <p:nvPr/>
          </p:nvSpPr>
          <p:spPr>
            <a:xfrm>
              <a:off x="11176000" y="5595360"/>
              <a:ext cx="461665" cy="1302505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PAGE </a:t>
              </a:r>
              <a:r>
                <a:rPr lang="en-US" b="1" dirty="0">
                  <a:solidFill>
                    <a:prstClr val="black"/>
                  </a:solidFill>
                  <a:latin typeface="Calibri" panose="020F0502020204030204"/>
                </a:rPr>
                <a:t>11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5" name="Rectangle 174">
            <a:extLst>
              <a:ext uri="{FF2B5EF4-FFF2-40B4-BE49-F238E27FC236}">
                <a16:creationId xmlns:a16="http://schemas.microsoft.com/office/drawing/2014/main" xmlns="" id="{BC45525F-CA64-4D1D-A75E-E6290B229999}"/>
              </a:ext>
            </a:extLst>
          </p:cNvPr>
          <p:cNvSpPr/>
          <p:nvPr/>
        </p:nvSpPr>
        <p:spPr>
          <a:xfrm flipH="1">
            <a:off x="351445" y="4039091"/>
            <a:ext cx="522204" cy="2657736"/>
          </a:xfrm>
          <a:prstGeom prst="rect">
            <a:avLst/>
          </a:prstGeom>
          <a:solidFill>
            <a:srgbClr val="FF0066"/>
          </a:solidFill>
          <a:ln>
            <a:noFill/>
          </a:ln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xmlns="" id="{4CCDAA36-0014-487F-9FC8-FB18AD79A536}"/>
              </a:ext>
            </a:extLst>
          </p:cNvPr>
          <p:cNvSpPr/>
          <p:nvPr/>
        </p:nvSpPr>
        <p:spPr>
          <a:xfrm flipH="1">
            <a:off x="497946" y="89189"/>
            <a:ext cx="5395162" cy="6607323"/>
          </a:xfrm>
          <a:custGeom>
            <a:avLst/>
            <a:gdLst>
              <a:gd name="connsiteX0" fmla="*/ 0 w 5395162"/>
              <a:gd name="connsiteY0" fmla="*/ 0 h 6607323"/>
              <a:gd name="connsiteX1" fmla="*/ 5395162 w 5395162"/>
              <a:gd name="connsiteY1" fmla="*/ 0 h 6607323"/>
              <a:gd name="connsiteX2" fmla="*/ 5395162 w 5395162"/>
              <a:gd name="connsiteY2" fmla="*/ 3949902 h 6607323"/>
              <a:gd name="connsiteX3" fmla="*/ 5230980 w 5395162"/>
              <a:gd name="connsiteY3" fmla="*/ 3949902 h 6607323"/>
              <a:gd name="connsiteX4" fmla="*/ 5032614 w 5395162"/>
              <a:gd name="connsiteY4" fmla="*/ 4148268 h 6607323"/>
              <a:gd name="connsiteX5" fmla="*/ 5032614 w 5395162"/>
              <a:gd name="connsiteY5" fmla="*/ 6607209 h 6607323"/>
              <a:gd name="connsiteX6" fmla="*/ 5032625 w 5395162"/>
              <a:gd name="connsiteY6" fmla="*/ 6607323 h 6607323"/>
              <a:gd name="connsiteX7" fmla="*/ 0 w 5395162"/>
              <a:gd name="connsiteY7" fmla="*/ 6607323 h 6607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95162" h="6607323">
                <a:moveTo>
                  <a:pt x="0" y="0"/>
                </a:moveTo>
                <a:lnTo>
                  <a:pt x="5395162" y="0"/>
                </a:lnTo>
                <a:lnTo>
                  <a:pt x="5395162" y="3949902"/>
                </a:lnTo>
                <a:lnTo>
                  <a:pt x="5230980" y="3949902"/>
                </a:lnTo>
                <a:cubicBezTo>
                  <a:pt x="5121425" y="3949902"/>
                  <a:pt x="5032614" y="4038713"/>
                  <a:pt x="5032614" y="4148268"/>
                </a:cubicBezTo>
                <a:lnTo>
                  <a:pt x="5032614" y="6607209"/>
                </a:lnTo>
                <a:lnTo>
                  <a:pt x="5032625" y="6607323"/>
                </a:lnTo>
                <a:lnTo>
                  <a:pt x="0" y="6607323"/>
                </a:lnTo>
                <a:close/>
              </a:path>
            </a:pathLst>
          </a:custGeom>
          <a:solidFill>
            <a:srgbClr val="FDFDFD"/>
          </a:solidFill>
          <a:ln>
            <a:noFill/>
          </a:ln>
          <a:effectLst>
            <a:outerShdw blurRad="50800" dist="762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xmlns="" id="{028D77CE-26CC-48A3-92E2-0D112FD9E9FA}"/>
              </a:ext>
            </a:extLst>
          </p:cNvPr>
          <p:cNvSpPr txBox="1"/>
          <p:nvPr/>
        </p:nvSpPr>
        <p:spPr>
          <a:xfrm flipH="1">
            <a:off x="384315" y="5564999"/>
            <a:ext cx="461665" cy="130250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PAGE 10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0F1A4B53-3DA8-4B08-87F6-99E2B5780CCB}"/>
              </a:ext>
            </a:extLst>
          </p:cNvPr>
          <p:cNvGrpSpPr/>
          <p:nvPr/>
        </p:nvGrpSpPr>
        <p:grpSpPr>
          <a:xfrm>
            <a:off x="5604611" y="119550"/>
            <a:ext cx="781676" cy="6607323"/>
            <a:chOff x="5604611" y="119550"/>
            <a:chExt cx="781676" cy="6607323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xmlns="" id="{D119F2DB-0E38-4A31-831F-2BAF295D2A25}"/>
                </a:ext>
              </a:extLst>
            </p:cNvPr>
            <p:cNvSpPr/>
            <p:nvPr/>
          </p:nvSpPr>
          <p:spPr>
            <a:xfrm>
              <a:off x="5635694" y="202535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AEE5042A-E067-4FB7-BCFF-00BB33BFEDEC}"/>
                </a:ext>
              </a:extLst>
            </p:cNvPr>
            <p:cNvGrpSpPr/>
            <p:nvPr/>
          </p:nvGrpSpPr>
          <p:grpSpPr>
            <a:xfrm>
              <a:off x="5805714" y="119550"/>
              <a:ext cx="580573" cy="386869"/>
              <a:chOff x="5805714" y="609691"/>
              <a:chExt cx="580573" cy="386869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id="{9ECC8D50-758B-45D1-9832-058DA749338C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Arc 8">
                <a:extLst>
                  <a:ext uri="{FF2B5EF4-FFF2-40B4-BE49-F238E27FC236}">
                    <a16:creationId xmlns:a16="http://schemas.microsoft.com/office/drawing/2014/main" xmlns="" id="{FC783E55-1922-4926-8D97-EC60526709F7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333954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xmlns="" id="{FCB92E0C-F05E-4602-8A6C-A561815032EC}"/>
                </a:ext>
              </a:extLst>
            </p:cNvPr>
            <p:cNvSpPr/>
            <p:nvPr/>
          </p:nvSpPr>
          <p:spPr>
            <a:xfrm>
              <a:off x="5632035" y="503041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xmlns="" id="{E48E30C9-A74F-4C52-AD04-FC9A5CBD8258}"/>
                </a:ext>
              </a:extLst>
            </p:cNvPr>
            <p:cNvGrpSpPr/>
            <p:nvPr/>
          </p:nvGrpSpPr>
          <p:grpSpPr>
            <a:xfrm>
              <a:off x="5805714" y="430573"/>
              <a:ext cx="580573" cy="386869"/>
              <a:chOff x="5805714" y="609691"/>
              <a:chExt cx="580573" cy="386869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xmlns="" id="{9D80A7DB-810E-4588-BE25-E9F7C34D3DB1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Arc 79">
                <a:extLst>
                  <a:ext uri="{FF2B5EF4-FFF2-40B4-BE49-F238E27FC236}">
                    <a16:creationId xmlns:a16="http://schemas.microsoft.com/office/drawing/2014/main" xmlns="" id="{0CEE252C-3F6B-425D-A974-8C322FD62AA8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604954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xmlns="" id="{A4620A41-830E-412F-B7F4-82B17531460F}"/>
                </a:ext>
              </a:extLst>
            </p:cNvPr>
            <p:cNvSpPr/>
            <p:nvPr/>
          </p:nvSpPr>
          <p:spPr>
            <a:xfrm>
              <a:off x="5635694" y="817487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xmlns="" id="{B8C591D4-C50C-4B67-805A-961945693BE6}"/>
                </a:ext>
              </a:extLst>
            </p:cNvPr>
            <p:cNvSpPr/>
            <p:nvPr/>
          </p:nvSpPr>
          <p:spPr>
            <a:xfrm>
              <a:off x="5636493" y="1123923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xmlns="" id="{461F08B5-15BF-4C63-B54C-7D2001EDCAD3}"/>
                </a:ext>
              </a:extLst>
            </p:cNvPr>
            <p:cNvSpPr/>
            <p:nvPr/>
          </p:nvSpPr>
          <p:spPr>
            <a:xfrm>
              <a:off x="5633303" y="1440825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D12C5631-8C0A-4256-BD3E-88D081A7321B}"/>
                </a:ext>
              </a:extLst>
            </p:cNvPr>
            <p:cNvSpPr/>
            <p:nvPr/>
          </p:nvSpPr>
          <p:spPr>
            <a:xfrm>
              <a:off x="5641689" y="1742385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xmlns="" id="{D3030D9B-44CF-4F4E-A86E-18A79322376D}"/>
                </a:ext>
              </a:extLst>
            </p:cNvPr>
            <p:cNvSpPr/>
            <p:nvPr/>
          </p:nvSpPr>
          <p:spPr>
            <a:xfrm>
              <a:off x="5626130" y="2064953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xmlns="" id="{0E9F8D11-58D9-4493-A410-DACB43B5E48F}"/>
                </a:ext>
              </a:extLst>
            </p:cNvPr>
            <p:cNvSpPr/>
            <p:nvPr/>
          </p:nvSpPr>
          <p:spPr>
            <a:xfrm>
              <a:off x="5626130" y="2372116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xmlns="" id="{880FA994-AF36-4890-A98D-4750B71B3C59}"/>
                </a:ext>
              </a:extLst>
            </p:cNvPr>
            <p:cNvSpPr/>
            <p:nvPr/>
          </p:nvSpPr>
          <p:spPr>
            <a:xfrm>
              <a:off x="5633303" y="2684520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xmlns="" id="{9E5C2FB6-992A-4537-B467-2FCB0FDBDB9F}"/>
                </a:ext>
              </a:extLst>
            </p:cNvPr>
            <p:cNvSpPr/>
            <p:nvPr/>
          </p:nvSpPr>
          <p:spPr>
            <a:xfrm>
              <a:off x="5633303" y="2985986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xmlns="" id="{73193785-12A4-408F-9E7C-27DDBEAFA7BD}"/>
                </a:ext>
              </a:extLst>
            </p:cNvPr>
            <p:cNvSpPr/>
            <p:nvPr/>
          </p:nvSpPr>
          <p:spPr>
            <a:xfrm>
              <a:off x="5626130" y="3308187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xmlns="" id="{FF68EA0C-3323-4279-9322-583E0496C340}"/>
                </a:ext>
              </a:extLst>
            </p:cNvPr>
            <p:cNvSpPr/>
            <p:nvPr/>
          </p:nvSpPr>
          <p:spPr>
            <a:xfrm>
              <a:off x="5618957" y="3615100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xmlns="" id="{DA8F7F98-A2C1-4622-86E7-4F2038831BBE}"/>
                </a:ext>
              </a:extLst>
            </p:cNvPr>
            <p:cNvSpPr/>
            <p:nvPr/>
          </p:nvSpPr>
          <p:spPr>
            <a:xfrm>
              <a:off x="5604611" y="3927247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xmlns="" id="{0A05E640-BFCE-401E-8E58-B95F9FAC8DFA}"/>
                </a:ext>
              </a:extLst>
            </p:cNvPr>
            <p:cNvSpPr/>
            <p:nvPr/>
          </p:nvSpPr>
          <p:spPr>
            <a:xfrm>
              <a:off x="5611784" y="4239143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xmlns="" id="{E054FE0A-3727-4A81-B405-7B2AD3CF46C1}"/>
                </a:ext>
              </a:extLst>
            </p:cNvPr>
            <p:cNvSpPr/>
            <p:nvPr/>
          </p:nvSpPr>
          <p:spPr>
            <a:xfrm>
              <a:off x="5604611" y="4546182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xmlns="" id="{181F776C-2AF8-48ED-A45F-6043E45954BF}"/>
                </a:ext>
              </a:extLst>
            </p:cNvPr>
            <p:cNvSpPr/>
            <p:nvPr/>
          </p:nvSpPr>
          <p:spPr>
            <a:xfrm>
              <a:off x="5609779" y="4857467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xmlns="" id="{F411B93B-64DC-40ED-8351-A38502F83EC2}"/>
                </a:ext>
              </a:extLst>
            </p:cNvPr>
            <p:cNvSpPr/>
            <p:nvPr/>
          </p:nvSpPr>
          <p:spPr>
            <a:xfrm>
              <a:off x="5618957" y="5171895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xmlns="" id="{6D4EF766-AAA1-4FD1-9EB8-BC7CCAF80F4C}"/>
                </a:ext>
              </a:extLst>
            </p:cNvPr>
            <p:cNvSpPr/>
            <p:nvPr/>
          </p:nvSpPr>
          <p:spPr>
            <a:xfrm>
              <a:off x="5611784" y="5503140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xmlns="" id="{CA3BC80A-A5C7-4031-AE04-E1DBB065F990}"/>
                </a:ext>
              </a:extLst>
            </p:cNvPr>
            <p:cNvSpPr/>
            <p:nvPr/>
          </p:nvSpPr>
          <p:spPr>
            <a:xfrm>
              <a:off x="5604611" y="5797854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xmlns="" id="{B2C4E260-0390-4C3C-B29D-AB4732D5F312}"/>
                </a:ext>
              </a:extLst>
            </p:cNvPr>
            <p:cNvSpPr/>
            <p:nvPr/>
          </p:nvSpPr>
          <p:spPr>
            <a:xfrm>
              <a:off x="5604611" y="6097210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xmlns="" id="{9CF30D03-0768-4F4A-876B-4064ADC4B962}"/>
                </a:ext>
              </a:extLst>
            </p:cNvPr>
            <p:cNvSpPr/>
            <p:nvPr/>
          </p:nvSpPr>
          <p:spPr>
            <a:xfrm>
              <a:off x="5611784" y="6412576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xmlns="" id="{BDE4CAF1-67FB-4A00-A957-F84932EF37EA}"/>
                </a:ext>
              </a:extLst>
            </p:cNvPr>
            <p:cNvGrpSpPr/>
            <p:nvPr/>
          </p:nvGrpSpPr>
          <p:grpSpPr>
            <a:xfrm>
              <a:off x="5805714" y="741596"/>
              <a:ext cx="580573" cy="386869"/>
              <a:chOff x="5805714" y="609691"/>
              <a:chExt cx="580573" cy="386869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xmlns="" id="{74C944AF-D50A-425E-A441-BD46E8CB9783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Arc 82">
                <a:extLst>
                  <a:ext uri="{FF2B5EF4-FFF2-40B4-BE49-F238E27FC236}">
                    <a16:creationId xmlns:a16="http://schemas.microsoft.com/office/drawing/2014/main" xmlns="" id="{AE95EC9D-DB78-417E-AF31-C543DE84C1EE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7575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xmlns="" id="{EC3E0684-8AE8-4214-BF7B-4AAB6B86F600}"/>
                </a:ext>
              </a:extLst>
            </p:cNvPr>
            <p:cNvGrpSpPr/>
            <p:nvPr/>
          </p:nvGrpSpPr>
          <p:grpSpPr>
            <a:xfrm>
              <a:off x="5805714" y="1052619"/>
              <a:ext cx="580573" cy="386869"/>
              <a:chOff x="5805714" y="609691"/>
              <a:chExt cx="580573" cy="386869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xmlns="" id="{CF8E04A3-B6B4-4F3C-BB6B-AF9929DDA237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Arc 85">
                <a:extLst>
                  <a:ext uri="{FF2B5EF4-FFF2-40B4-BE49-F238E27FC236}">
                    <a16:creationId xmlns:a16="http://schemas.microsoft.com/office/drawing/2014/main" xmlns="" id="{18A95974-DAB2-4BF8-9192-96278D1744CD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30485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C97BDBFC-6DCF-4D05-9235-AF24FD08B7BA}"/>
                </a:ext>
              </a:extLst>
            </p:cNvPr>
            <p:cNvGrpSpPr/>
            <p:nvPr/>
          </p:nvGrpSpPr>
          <p:grpSpPr>
            <a:xfrm>
              <a:off x="5805714" y="1363642"/>
              <a:ext cx="580573" cy="386869"/>
              <a:chOff x="5805714" y="609691"/>
              <a:chExt cx="580573" cy="386869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xmlns="" id="{4AB8CE96-3DF3-4063-9F27-D4DB07BB75EF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xmlns="" id="{309BD817-14B6-4AA7-A1F6-6EAEFBC3A86F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09658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xmlns="" id="{C6951FED-2BD7-4859-B333-5B1CAEF8AB8D}"/>
                </a:ext>
              </a:extLst>
            </p:cNvPr>
            <p:cNvGrpSpPr/>
            <p:nvPr/>
          </p:nvGrpSpPr>
          <p:grpSpPr>
            <a:xfrm>
              <a:off x="5805714" y="1674665"/>
              <a:ext cx="580573" cy="386869"/>
              <a:chOff x="5805714" y="609691"/>
              <a:chExt cx="580573" cy="386869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xmlns="" id="{FE30C63D-F045-40E9-8C54-26DA5BDA0F44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Arc 91">
                <a:extLst>
                  <a:ext uri="{FF2B5EF4-FFF2-40B4-BE49-F238E27FC236}">
                    <a16:creationId xmlns:a16="http://schemas.microsoft.com/office/drawing/2014/main" xmlns="" id="{434A2720-2A66-40B1-AC7E-5C244C6E6EB9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7571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xmlns="" id="{3253887B-E245-4C89-84BB-C89576187B4D}"/>
                </a:ext>
              </a:extLst>
            </p:cNvPr>
            <p:cNvGrpSpPr/>
            <p:nvPr/>
          </p:nvGrpSpPr>
          <p:grpSpPr>
            <a:xfrm>
              <a:off x="5805714" y="1985688"/>
              <a:ext cx="580573" cy="386869"/>
              <a:chOff x="5805714" y="609691"/>
              <a:chExt cx="580573" cy="386869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xmlns="" id="{C2935527-C9EF-4950-89BB-EB1207B25EAD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Arc 94">
                <a:extLst>
                  <a:ext uri="{FF2B5EF4-FFF2-40B4-BE49-F238E27FC236}">
                    <a16:creationId xmlns:a16="http://schemas.microsoft.com/office/drawing/2014/main" xmlns="" id="{B885AD0D-2A97-4761-A7E2-81AE7730FF98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782495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xmlns="" id="{B20895E6-FBAD-4249-90F9-43369FD2080F}"/>
                </a:ext>
              </a:extLst>
            </p:cNvPr>
            <p:cNvGrpSpPr/>
            <p:nvPr/>
          </p:nvGrpSpPr>
          <p:grpSpPr>
            <a:xfrm>
              <a:off x="5805714" y="2296711"/>
              <a:ext cx="580573" cy="386869"/>
              <a:chOff x="5805714" y="609691"/>
              <a:chExt cx="580573" cy="386869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xmlns="" id="{416F99E9-E132-4AB6-9501-719E390B2951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Arc 97">
                <a:extLst>
                  <a:ext uri="{FF2B5EF4-FFF2-40B4-BE49-F238E27FC236}">
                    <a16:creationId xmlns:a16="http://schemas.microsoft.com/office/drawing/2014/main" xmlns="" id="{7BF41422-E1EF-4A49-906D-7C9E43200378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37911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xmlns="" id="{3A6C8FCE-3906-4A51-8C51-53A21458A79D}"/>
                </a:ext>
              </a:extLst>
            </p:cNvPr>
            <p:cNvGrpSpPr/>
            <p:nvPr/>
          </p:nvGrpSpPr>
          <p:grpSpPr>
            <a:xfrm>
              <a:off x="5805714" y="2607734"/>
              <a:ext cx="580573" cy="386869"/>
              <a:chOff x="5805714" y="609691"/>
              <a:chExt cx="580573" cy="386869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xmlns="" id="{01B7306C-C82A-4CBC-8810-B196E2B85FD9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Arc 100">
                <a:extLst>
                  <a:ext uri="{FF2B5EF4-FFF2-40B4-BE49-F238E27FC236}">
                    <a16:creationId xmlns:a16="http://schemas.microsoft.com/office/drawing/2014/main" xmlns="" id="{4309EB4B-A1C1-41B8-9E71-43E4632DE81A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17170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xmlns="" id="{C74B4894-B5D2-4362-964C-D4DC0546060A}"/>
                </a:ext>
              </a:extLst>
            </p:cNvPr>
            <p:cNvGrpSpPr/>
            <p:nvPr/>
          </p:nvGrpSpPr>
          <p:grpSpPr>
            <a:xfrm>
              <a:off x="5805714" y="2918757"/>
              <a:ext cx="580573" cy="386869"/>
              <a:chOff x="5805714" y="609691"/>
              <a:chExt cx="580573" cy="386869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xmlns="" id="{DA95D981-4D5B-4F4F-8A82-69838938508F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Arc 103">
                <a:extLst>
                  <a:ext uri="{FF2B5EF4-FFF2-40B4-BE49-F238E27FC236}">
                    <a16:creationId xmlns:a16="http://schemas.microsoft.com/office/drawing/2014/main" xmlns="" id="{E4822634-A39A-4B0D-8399-883328FCA1EE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220475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xmlns="" id="{AC0C8900-7AAE-4DAD-9853-250BA8E46217}"/>
                </a:ext>
              </a:extLst>
            </p:cNvPr>
            <p:cNvGrpSpPr/>
            <p:nvPr/>
          </p:nvGrpSpPr>
          <p:grpSpPr>
            <a:xfrm>
              <a:off x="5805714" y="3229780"/>
              <a:ext cx="580573" cy="386869"/>
              <a:chOff x="5805714" y="609691"/>
              <a:chExt cx="580573" cy="386869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xmlns="" id="{8F16C3F5-5111-4385-95DB-684995C5DA9E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Arc 106">
                <a:extLst>
                  <a:ext uri="{FF2B5EF4-FFF2-40B4-BE49-F238E27FC236}">
                    <a16:creationId xmlns:a16="http://schemas.microsoft.com/office/drawing/2014/main" xmlns="" id="{C8E4EC42-A513-472E-AE69-66EF8F71937C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648007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xmlns="" id="{B9DF2A69-06AC-4DC9-B6C7-9A1B9D012585}"/>
                </a:ext>
              </a:extLst>
            </p:cNvPr>
            <p:cNvGrpSpPr/>
            <p:nvPr/>
          </p:nvGrpSpPr>
          <p:grpSpPr>
            <a:xfrm>
              <a:off x="5805714" y="3540803"/>
              <a:ext cx="580573" cy="386869"/>
              <a:chOff x="5805714" y="609691"/>
              <a:chExt cx="580573" cy="386869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xmlns="" id="{66D59475-186E-4F7A-A501-ABEDCC08DC98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Arc 109">
                <a:extLst>
                  <a:ext uri="{FF2B5EF4-FFF2-40B4-BE49-F238E27FC236}">
                    <a16:creationId xmlns:a16="http://schemas.microsoft.com/office/drawing/2014/main" xmlns="" id="{55C929AA-C5D4-4A29-94FC-BF99C03F9430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901467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xmlns="" id="{26F5DDE8-77F1-4A19-9A73-FA16AD387091}"/>
                </a:ext>
              </a:extLst>
            </p:cNvPr>
            <p:cNvGrpSpPr/>
            <p:nvPr/>
          </p:nvGrpSpPr>
          <p:grpSpPr>
            <a:xfrm>
              <a:off x="5805714" y="3851826"/>
              <a:ext cx="580573" cy="386869"/>
              <a:chOff x="5805714" y="609691"/>
              <a:chExt cx="580573" cy="386869"/>
            </a:xfrm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xmlns="" id="{3975D25C-1E30-46E2-BA99-3037ADE31704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xmlns="" id="{5489E9B8-DC06-4350-B467-61A9DA0B02A7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023282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xmlns="" id="{0375CE18-5EC1-4881-8142-DC1BC91AD094}"/>
                </a:ext>
              </a:extLst>
            </p:cNvPr>
            <p:cNvGrpSpPr/>
            <p:nvPr/>
          </p:nvGrpSpPr>
          <p:grpSpPr>
            <a:xfrm>
              <a:off x="5805714" y="4162849"/>
              <a:ext cx="580573" cy="386869"/>
              <a:chOff x="5805714" y="609691"/>
              <a:chExt cx="580573" cy="386869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xmlns="" id="{10A76D25-919A-40D9-9554-EFE2D3956BE4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Arc 115">
                <a:extLst>
                  <a:ext uri="{FF2B5EF4-FFF2-40B4-BE49-F238E27FC236}">
                    <a16:creationId xmlns:a16="http://schemas.microsoft.com/office/drawing/2014/main" xmlns="" id="{F541D253-66CC-4C59-909C-302800ABEEFC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68103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xmlns="" id="{D86A99F9-8CBA-4BBB-88F7-14582E27C64C}"/>
                </a:ext>
              </a:extLst>
            </p:cNvPr>
            <p:cNvGrpSpPr/>
            <p:nvPr/>
          </p:nvGrpSpPr>
          <p:grpSpPr>
            <a:xfrm>
              <a:off x="5805714" y="4473872"/>
              <a:ext cx="580573" cy="386869"/>
              <a:chOff x="5805714" y="609691"/>
              <a:chExt cx="580573" cy="386869"/>
            </a:xfrm>
          </p:grpSpPr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xmlns="" id="{16259704-CA38-4525-8489-D1FECD12BDBC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xmlns="" id="{40F4FCA1-5992-49D0-8CE6-8488CF6BAF04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886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xmlns="" id="{F5C59377-7214-4209-BA16-86D5D1DAE2B0}"/>
                </a:ext>
              </a:extLst>
            </p:cNvPr>
            <p:cNvGrpSpPr/>
            <p:nvPr/>
          </p:nvGrpSpPr>
          <p:grpSpPr>
            <a:xfrm>
              <a:off x="5805714" y="4784895"/>
              <a:ext cx="580573" cy="386869"/>
              <a:chOff x="5805714" y="609691"/>
              <a:chExt cx="580573" cy="386869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xmlns="" id="{959A5D35-C7AE-458F-BBB5-71CD3A3F97F8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Arc 121">
                <a:extLst>
                  <a:ext uri="{FF2B5EF4-FFF2-40B4-BE49-F238E27FC236}">
                    <a16:creationId xmlns:a16="http://schemas.microsoft.com/office/drawing/2014/main" xmlns="" id="{F490A229-65A6-4DFF-870F-4B92A114A66A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46438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9EC6FFFF-2006-4366-8566-0113AD9F036A}"/>
                </a:ext>
              </a:extLst>
            </p:cNvPr>
            <p:cNvGrpSpPr/>
            <p:nvPr/>
          </p:nvGrpSpPr>
          <p:grpSpPr>
            <a:xfrm>
              <a:off x="5805714" y="5095918"/>
              <a:ext cx="580573" cy="386869"/>
              <a:chOff x="5805714" y="609691"/>
              <a:chExt cx="580573" cy="386869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xmlns="" id="{595E399E-0521-4D5B-914F-29C3ADDF2B72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Arc 124">
                <a:extLst>
                  <a:ext uri="{FF2B5EF4-FFF2-40B4-BE49-F238E27FC236}">
                    <a16:creationId xmlns:a16="http://schemas.microsoft.com/office/drawing/2014/main" xmlns="" id="{14739334-2472-4756-B880-7780C40DA407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22511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xmlns="" id="{6D7FEFCF-F5E2-48A4-8DA2-466E3FA530E8}"/>
                </a:ext>
              </a:extLst>
            </p:cNvPr>
            <p:cNvGrpSpPr/>
            <p:nvPr/>
          </p:nvGrpSpPr>
          <p:grpSpPr>
            <a:xfrm>
              <a:off x="5805714" y="5406941"/>
              <a:ext cx="580573" cy="386869"/>
              <a:chOff x="5805714" y="609691"/>
              <a:chExt cx="580573" cy="386869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xmlns="" id="{5B8C7798-2FB8-447C-BA5C-ECB75C74E5AD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Arc 127">
                <a:extLst>
                  <a:ext uri="{FF2B5EF4-FFF2-40B4-BE49-F238E27FC236}">
                    <a16:creationId xmlns:a16="http://schemas.microsoft.com/office/drawing/2014/main" xmlns="" id="{DDFE7CA2-AC7D-4CF0-A779-1F7EC6161969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79167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xmlns="" id="{EF6B5FAD-EB1F-43DC-8B99-11CAD21D64C9}"/>
                </a:ext>
              </a:extLst>
            </p:cNvPr>
            <p:cNvGrpSpPr/>
            <p:nvPr/>
          </p:nvGrpSpPr>
          <p:grpSpPr>
            <a:xfrm>
              <a:off x="5805714" y="5717964"/>
              <a:ext cx="580573" cy="386869"/>
              <a:chOff x="5805714" y="609691"/>
              <a:chExt cx="580573" cy="386869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xmlns="" id="{B817890A-729D-4FBB-8EF7-DAFD6F73427B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Arc 130">
                <a:extLst>
                  <a:ext uri="{FF2B5EF4-FFF2-40B4-BE49-F238E27FC236}">
                    <a16:creationId xmlns:a16="http://schemas.microsoft.com/office/drawing/2014/main" xmlns="" id="{EAD6132E-2435-4771-A3CC-CCE94E7A9600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992407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xmlns="" id="{2B7006E1-B188-46BA-BAA5-15A960905F4C}"/>
                </a:ext>
              </a:extLst>
            </p:cNvPr>
            <p:cNvGrpSpPr/>
            <p:nvPr/>
          </p:nvGrpSpPr>
          <p:grpSpPr>
            <a:xfrm>
              <a:off x="5805714" y="6028987"/>
              <a:ext cx="580573" cy="386869"/>
              <a:chOff x="5805714" y="609691"/>
              <a:chExt cx="580573" cy="386869"/>
            </a:xfrm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xmlns="" id="{D01250CF-AFA1-4A19-B3C7-7F163609380B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Arc 133">
                <a:extLst>
                  <a:ext uri="{FF2B5EF4-FFF2-40B4-BE49-F238E27FC236}">
                    <a16:creationId xmlns:a16="http://schemas.microsoft.com/office/drawing/2014/main" xmlns="" id="{1014BA5C-C370-44EB-84DA-2D69E36CE6C3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97210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xmlns="" id="{AD8CB7E5-EBC4-4791-B93B-D0B41B862B83}"/>
                </a:ext>
              </a:extLst>
            </p:cNvPr>
            <p:cNvGrpSpPr/>
            <p:nvPr/>
          </p:nvGrpSpPr>
          <p:grpSpPr>
            <a:xfrm>
              <a:off x="5805714" y="6340004"/>
              <a:ext cx="580573" cy="386869"/>
              <a:chOff x="5805714" y="609691"/>
              <a:chExt cx="580573" cy="386869"/>
            </a:xfrm>
          </p:grpSpPr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xmlns="" id="{CF456FF3-391C-4C8E-A128-A413BDBBB225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7" name="Arc 136">
                <a:extLst>
                  <a:ext uri="{FF2B5EF4-FFF2-40B4-BE49-F238E27FC236}">
                    <a16:creationId xmlns:a16="http://schemas.microsoft.com/office/drawing/2014/main" xmlns="" id="{8838FE2A-04D7-44E3-97C3-54338832CB9A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29801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C237B03-D5B0-4847-9B0D-85D7475DF916}"/>
              </a:ext>
            </a:extLst>
          </p:cNvPr>
          <p:cNvSpPr txBox="1"/>
          <p:nvPr/>
        </p:nvSpPr>
        <p:spPr>
          <a:xfrm>
            <a:off x="6416768" y="535648"/>
            <a:ext cx="4896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nd Of Sean" panose="02000500000000000000" pitchFamily="2" charset="-128"/>
                <a:ea typeface="Hand Of Sean" panose="02000500000000000000" pitchFamily="2" charset="-128"/>
                <a:cs typeface="+mn-cs"/>
              </a:rPr>
              <a:t>PROJECTS :</a:t>
            </a:r>
            <a:endParaRPr kumimoji="0" lang="en-US" sz="24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nd Of Sean" panose="02000500000000000000" pitchFamily="2" charset="-128"/>
              <a:ea typeface="Hand Of Sean" panose="02000500000000000000" pitchFamily="2" charset="-128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63ECD20-5953-472E-BBEA-B9F39A5A95B3}"/>
              </a:ext>
            </a:extLst>
          </p:cNvPr>
          <p:cNvSpPr txBox="1"/>
          <p:nvPr/>
        </p:nvSpPr>
        <p:spPr>
          <a:xfrm>
            <a:off x="6449231" y="2836807"/>
            <a:ext cx="5343913" cy="522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nd Of Sean" panose="02000500000000000000" pitchFamily="2" charset="-128"/>
              <a:ea typeface="Hand Of Sean" panose="02000500000000000000" pitchFamily="2" charset="-128"/>
              <a:cs typeface="+mn-cs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xmlns="" id="{E408863E-F69B-4270-95E7-FF906DCB2F7E}"/>
              </a:ext>
            </a:extLst>
          </p:cNvPr>
          <p:cNvSpPr txBox="1"/>
          <p:nvPr/>
        </p:nvSpPr>
        <p:spPr>
          <a:xfrm>
            <a:off x="6449231" y="935030"/>
            <a:ext cx="4963748" cy="6594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3900"/>
              </a:lnSpc>
              <a:defRPr/>
            </a:pPr>
            <a:r>
              <a:rPr lang="en-US" sz="2000" b="1" dirty="0">
                <a:solidFill>
                  <a:srgbClr val="000000"/>
                </a:solidFill>
                <a:latin typeface="Arimo"/>
              </a:rPr>
              <a:t>CLAN (A Desktop chat application on Local Area Network</a:t>
            </a:r>
            <a:r>
              <a:rPr lang="en-US" sz="2000" b="1" dirty="0" smtClean="0">
                <a:solidFill>
                  <a:srgbClr val="000000"/>
                </a:solidFill>
                <a:latin typeface="Arimo"/>
              </a:rPr>
              <a:t>)</a:t>
            </a:r>
          </a:p>
          <a:p>
            <a:pPr lvl="0">
              <a:lnSpc>
                <a:spcPts val="3900"/>
              </a:lnSpc>
              <a:defRPr/>
            </a:pPr>
            <a:r>
              <a:rPr lang="en-US" u="sng" dirty="0">
                <a:solidFill>
                  <a:srgbClr val="000000"/>
                </a:solidFill>
                <a:latin typeface="Arimo"/>
              </a:rPr>
              <a:t>Description: </a:t>
            </a:r>
            <a:r>
              <a:rPr lang="en-US" dirty="0">
                <a:solidFill>
                  <a:srgbClr val="000000"/>
                </a:solidFill>
                <a:latin typeface="Arimo"/>
              </a:rPr>
              <a:t>Designed and developed a real-time desktop chat application using socket programming in JAVA language. It includes the features such as send messages, share images, files, live video stream, chat </a:t>
            </a:r>
            <a:r>
              <a:rPr lang="en-US" dirty="0" smtClean="0">
                <a:solidFill>
                  <a:srgbClr val="000000"/>
                </a:solidFill>
                <a:latin typeface="Arimo"/>
              </a:rPr>
              <a:t>history.</a:t>
            </a:r>
            <a:r>
              <a:rPr lang="en-US" u="sng" dirty="0" smtClean="0">
                <a:solidFill>
                  <a:srgbClr val="000000"/>
                </a:solidFill>
                <a:latin typeface="Arimo"/>
              </a:rPr>
              <a:t> Technology</a:t>
            </a:r>
            <a:r>
              <a:rPr lang="en-US" dirty="0" smtClean="0">
                <a:solidFill>
                  <a:srgbClr val="000000"/>
                </a:solidFill>
                <a:latin typeface="Arimo"/>
              </a:rPr>
              <a:t>: Core Java, Java Networking. </a:t>
            </a:r>
            <a:r>
              <a:rPr lang="en-US" u="sng" dirty="0" err="1" smtClean="0">
                <a:solidFill>
                  <a:srgbClr val="000000"/>
                </a:solidFill>
                <a:latin typeface="Arimo"/>
              </a:rPr>
              <a:t>Link:</a:t>
            </a:r>
            <a:r>
              <a:rPr lang="en-US" dirty="0" err="1" smtClean="0">
                <a:solidFill>
                  <a:srgbClr val="000000"/>
                </a:solidFill>
                <a:latin typeface="Arimo"/>
              </a:rPr>
              <a:t>https</a:t>
            </a:r>
            <a:r>
              <a:rPr lang="en-US" dirty="0">
                <a:solidFill>
                  <a:srgbClr val="000000"/>
                </a:solidFill>
                <a:latin typeface="Arimo"/>
              </a:rPr>
              <a:t>://drive.google.com/drive/folders/1e_jzr6bKTN_cPRruTPHNx4agmKYe1Qyn?usp=sharing</a:t>
            </a:r>
            <a:endParaRPr lang="en-US" dirty="0" smtClean="0">
              <a:solidFill>
                <a:srgbClr val="000000"/>
              </a:solidFill>
              <a:latin typeface="Arimo"/>
            </a:endParaRPr>
          </a:p>
          <a:p>
            <a:pPr lvl="0">
              <a:lnSpc>
                <a:spcPts val="3900"/>
              </a:lnSpc>
              <a:defRPr/>
            </a:pPr>
            <a:r>
              <a:rPr lang="en-US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mo"/>
              </a:rPr>
              <a:t>   </a:t>
            </a:r>
          </a:p>
          <a:p>
            <a:pPr lvl="0">
              <a:lnSpc>
                <a:spcPts val="3900"/>
              </a:lnSpc>
              <a:defRPr/>
            </a:pPr>
            <a:endParaRPr lang="en-US" dirty="0">
              <a:solidFill>
                <a:srgbClr val="000000"/>
              </a:solidFill>
              <a:latin typeface="Arimo"/>
            </a:endParaRPr>
          </a:p>
        </p:txBody>
      </p:sp>
      <p:sp>
        <p:nvSpPr>
          <p:cNvPr id="7" name="AutoShape 2" descr="data:image/jpg;base64,%20/9j/4AAQSkZJRgABAQEAYABgAAD/2wBDAAUDBAQEAwUEBAQFBQUGBwwIBwcHBw8LCwkMEQ8SEhEPERETFhwXExQaFRERGCEYGh0dHx8fExciJCIeJBweHx7/2wBDAQUFBQcGBw4ICA4eFBEUHh4eHh4eHh4eHh4eHh4eHh4eHh4eHh4eHh4eHh4eHh4eHh4eHh4eHh4eHh4eHh4eHh7/wAARCAJsAS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haKKK4T6oKKvaRpOoas1wthAJfs8LTy5cLtRQSTyeeAeBzU6eH9UfSBqiwxmAx+cE81fNMe7b5gjzu27uM4xRYlyS6mVRWvF4b1h7OW6NqIxH5uYpJFSVvL/1hWMnc23vgcYPoaZquganpdqLm7iiCb1jkCTK7QuV3BZFBJQkZOD6GizDnj3MuitLw5ot5r2oiys9ok27iWz047Dk9a3td+HmvaPpsl9dKojjBYgo6kgdcZGKpQbV0clbMcNRqqlUnaX+Zx9Fdd4N8Dt4i0O61ibxFo+jWlvcrbF7+QoGcruABAx0qx4l+H/9j+GbjXrXxVoWs29vNHDKthKzsjPnGeMDoaXK7XOj20OblvqcTRU8VpdyqWitbiRQN25YyRj1+lLdWV5aJG91Z3ECyZ2GSMruxwcZ9KVmaXRXorS0rQda1W1uLrTdLuruG3x5rxJuC5/mfYVnEFSQwII6g9qATTEopSCpwwIPoRikoGFFFFABRRRQAUUUUAFFFTWVrcXt5DZ2kLTXEzhI416sx6AUCbsQ0V1P/CCa2YxsuNIeUnaIV1GMsW/ug52lvYHNYdnpeo3mqf2XbWcsl6GZTCBhgVzuznpjBzTsyVOL2ZSorXuvDWt2uj/2tcWXlWmdpZpF3A5xyudwOe2M1T0fTrvVtRi0+xjElzNkRoWxuIBOB7nHA7mlYfMrXKlFaWt6HqmjGP8AtG1MKylhG4YMr7Tg4I/D8CD0NZtA009UFFPhjaWURp949KZQMKKfDG0r7ExnBP5DNW9G0m81aeSKzWP90nmSSSyrGka5AyWY4HJA9yaBNpblGiuqm8BeIIY3klbTURE8xmN9GAF9evTg1z2pWNzp169ndoElQA/KwZSCMhgw4IIIII9aLNCjOMtmVqKKKCgoqmZXx980zzpP+ehqOdHN9Zj2Oj8M6hDpmqG6nV2Q208QCjJy8TID+bCteLXtLXSo5St3/aKaS2liEIPKKkn97uzn7pPy4+9zmuG86T/no1MM8v8Az0amqliJVoN3aPQbPxFpEdvbXDR3y3WnwXcFrCdsiyrNvKl5MggqZGz8vzYHTmqOv+JZNS0C000qjTGT7Rf3PkqjzygFUBK/eCrnk8ksa4h7ifnErfnVSa8uh0ncfjT9oT7Wmnex6P8ADbW7bQfEYvrp9i7RtYgkBgwIzjnHFekfEX4pWHiLwrNp8k0Ek2G8ryVfJJUjBz9etfNYv7v/AJ+ZPzpRfXf/AD8SfnVqq0rHmYnBUMRX9s5SW10rWdtuh7n8MZvBN34B1HQ/FniB9Jk/tJLy2KKdzMseAT8jDGTV7x3d+B7X4d6ta6J4qbWNY1W/gurpWUgZUtkr+7UAfNXz8dQuVHNw/wCdV5dYuhwsz/nU+10tY7+aLlzXfex6z4W8f6/4fsUsLW4P2aMN5aBVypY56lTnBzj0yfWqnjPxVc+J/sz3iOJYS+WLAghscAADA4rymTVtQP3bqQfjSRapqB63cv50KTeho69NPm5dT3zwf4+0/RdB0nT5P7Sieyld5xbxoUuAZA2DlgegK/jXD6tfJdeILvU7ePYkt288aOoO0FywBHSuBOo3wGTdy/nVO41nUFPy3ko/GrcWZxxVKLbSep6z458Vah4w1satqUFpDMIVhC20excLnnqcnmsGvPhrGqH/AJfpvzp8esanv+a+mP40cjZSx1OKskd9RXGnUtQaPct5KPxqnJq2qK2Pt03/AH1UuNjRYyL6HfUV5/8A2xqn/P8ATf8AfVNOs6p/z/zfnRYr63HsehUV55/bOqf8/wDP+dIdZ1T/AJ/5/wDvqiwvrcex6JSg4II7V5w2tar/ANBCf86adb1b/oIT/wDfVNRYnjIrofQrfEK6fw/FBIzyXhbyplaSba0Qxkkb/LweV2BABwQc1y9rrD2HiRdZ0y3gtikvmJAAWjweChDEkqQSMEng14+2uavn/kI3H/fVIut6wzBRqNx/31VOLZksVSjfQ+jrXXvBcot7jURrM5N1LcT2lxtni3ujdTwWUMVIyc/eyPXAs9R0iDx7Nqlr5ljpwuZ5bMqh3QZDeScKcjadh4PbvXmOlXeouqmS7mf6mtKa4uFjP75s0tRLEU1fRnuA8V+Bb26sV1W2E1lbRSRiJ7d22EyIcgEnqgYD0PpxXm1gulsb830lxHtt3azESg7ptw2q2ei43fpXnt1qeoLJ8t3KPoarPq2pjP8Ap0351fI2jOOMpQ0SZ6bDcW0Lrs3BFl3DjnG3H86Zpy6Y1rfG/luEnWEGzEQBV5N65D+g27vxxXlj61qwPGoT/wDfVN/trVv+ghP/AN9UKiy/7Rp9merx3FvGcIGCh5COOcFcCrvhTUrGzj1Cz1Fpo4L2FE82KMO0bI4YfKSMg4I614w2uav/ANBCf/vqrEesatsyb+c/8Cp+xaYnmNNrZnvt3q/hya1ngTVruPzLZLZT/Z2diA5OP3n8R5P1Nc74r1SHVL21FsrC2srOGzgZ0Cu6xrjcwBPJOTjPAwK8hfWtWB/5CE//AH1Uba5q/wD0EJ/++qHSkyY4+knez/A9KorzW313VjMA2oTkf71aD6hq7AFL2cfjWbptGyzCD6M6lulMzSmm1ymbHDpTDS01qZJE9VZ6svVafvRYkqmlQ01+tCdasQlx9w1R6VduPumqBDc4FJDQjHg0+2+amrE7Gp4ofLGapMljbltq1lyklq0bz7tZrferZGLQ+McUE4aliokUk8VZD3L9o26PbUF3Hg7hTrbK4qW55U1mzWLM5jTTQ5+amZFIvmFzTS1BNNNUkJsDmmk0E02qJbENXtKtzJLuI71VgjMsgUV1GkWoRRkUSZNjQsIdkY+lOuziM/SrAG1AKqX7fuzWa3BmBdn96aqy9DU9x/rTVWU9a6lsczIG5amtxSg/NQ2K0RDI8ZYVcVcJVaMZerhHy0mBA61Xl4q05wKpTvzRcaQ2PPmA9wa6GwuI2hGTgjrXPwDmraZUcGsZK5tE740xjTm6001556DAGhulNzRmqRLYx+lVp+9Wn6VWl6VVhFN6aDg05+tMamIl2hxSeUg7VFvK1FNcsF70rBctfKvpUFxMijqKpPPI3eoXJJ5JNNITJpZPMzVOUYNSK1Nk5raJkwjqdVB5qvFVlOlWjOTJFGFqQruWmipUHFJoItmVcxlXJqvWxcQhs1mXEZTtUmpD3pCeaD0pp61QgakGWYADJpQCxxWlptkWYMwoAtaRZ9CRXS28YjWq9hbhFGRVl2xUNggd6oag/wC7qwzZNZ+pNhSKIrUUtjKdsuarTnmpieTVeU/NXSjmZCRSU8001oQSWy5arb9KrWvU1PKeKTH0Kly2Ae1Z0jZNXLw8VQHMn40gResx3qwetR24wBUhrM3R3x61G3epDUUleejuuRmgGg00NVIkcx4qCXpUx6VDJVCuU360xqlk71C1ArjGqtN0NTvUEvQ1aJ6lY0jUrdaaaSKIpOGpu44p0vSoSa0RnIsxVZTpVaDpVkdK0RhIeh5FWF6VWWp4uaGNbki4qO4tQwPFTbKkT/a6Vjc2Riy2LZ44pi2TE9K6ARow6UqwrmnzAZNpYfN92tyyt1QDiiNVWpg+BSbAnLBRgVC7UjNmkpAxcVk6o3JFa7cJmsHUmy9aQWpnU2KZPFV5OtSOeKhfk10I52MY4pqtk0sg4pqLzVMS1LcC8U9zTY+FFRyt81CQMhu13ZqnDH89acSCQHNQSRBHGKTfQqK6jk4WgkmhBmrEUeVqbWL5jt3PNQyNT3PymoHrzrHeDNTN3NI5pgaqQifdxTG6UKeKRulUiGV5e9VzVmTvVdqYiFulQyVM9QP3piIG61G3WpXqE9aCrjZOlQEc1O3WkK5FUiGh0HarJqvEMGp62Wxg9x46VNCeagHSpIqTBGjHhsU/y6ggbmrsWGFYtGyIACDT1qcxZ5pBFRYBgp608R4pQtAXGilUc0uKcvFAEVw2IzXPXzZc/Wty9bCGufumy5rWBlNkD+lMK8UpNLu4rdGDI9uaVFG6nqMilA5psEOOAtVm61O/3agenHYTJ7VgFNR3JG6mxPgU7bvIzUXs9S0m1oPhTNWo12rTIVC1JuHrUyncqMLHR+ZxSFgTVctihH5rhO9kz9KhPBqTORUTmqsRclVuKTdTFPFKc4p2E2NkNV261M9Qt1poRE9QMvNWXHFRNQBWkWq78GrknSqc1NIRET1pyNkVEe9CVQiwn3qsL0qrH1qypwK0hsZSFc8VJEahY5NSxcCqcSUWYmwavwNWWrc1dt24FYs1i9DTjbNThQapxNxVlG5qSmPMdROuKsjBFRSLzQIhApW4WnYqOc4WgZnai/ymsOc/Ma09Qk61kSN8xraBjMYaBS0DrW6MGPXpSOcCndsVDOaGNC76hmbmmLJljTZGzTQMN+BVy1bK81nc5q7a5xWUzWmWXkCilgJkXNNeMlc1PZR4jPrSgrhN2RsvUe7BqeVarScVxnbcsRvkU2Q1BG/NSOcrVohkkZqXtVeI1OD9KokZJ0qs5xVmQ1RuGwaVgFZxioJJKjeSoZGosA95Miq8lG6msc0wQ3FA4paa1AEkR+arJHy1SgPz1fXla1iYzGr1qZR8tQ/dNWYF31oZkR61ctW6VXmjK1JaN0rGSNYvQ04zVhGFVEPFToeKzNC1HJSls+lVgacGNAEhPFVrlvlNTE8dqpXbdaaE2Zl62c1lyH5jV67bk1myH5q2ijGQ8U9OtRoeO1Sr0rcxFbqarTnipnPBqpO1JDZDuwakHIqBzToX7U2IlVOau2i9M1VjqxG+2sZG8VoaDhfKFSWmNpqg1xwADVm1bCmiDsxTV0bxwagmSnFjSFuOa5kjquVR8rVJn5aZL1oU8U0hEkf3qsZqsh5qfPy1ViWxkrYzWdcvk1auG61nTNlqAGE8009KDSHpQkJjKB1pDRTY0WYI9wplzDtFT2DhTTr0hlqR3MpDtkrQhbK1mPw5qxbyVojKRckq3ZsBgVR3ZFSRPird7EJal27xjiq9sfmpkkjMOtNhbDVDWhSepsQtxU4qlbvlRVpGrM0RMKdUQNO3fWgY5jgVn3bdatSPgVnXb9aqJDM68bmqBOWqxdN1qoD81bQRlNkqdan6AVDHUhPFaMyQyZqpM+TUtw3JqsKE7IdriPTQcGnkZFNPDCkVYtQHIqY1DbdKlrN7mi2FX71W45Cq1FbwNIflBOKSXdG208ULcGdQ461GQamJppxWBuVZKYvWp5OlVicGqsK5KOtSluKgRvWlLU0S2RXJrOkPNaE/INZsn3qAFWg0q0YpiIyKQ1LtzUTjmhgnqKkmw0slwWWoT1oqLGhFJ1pqttNOkqE9auJnJFyKXgVOslZqsVNSeaaolo0d+RQjYaqKT4p/nelU9iUmmbEEnFXY5KwIrrbVhLz3rJo0Rt+ZQZeKyBeD1pftg9aXKDZfll461n3MlRyXYPeqk9xnPNaKJDIbl8moF60k0maYr1otCGrllGxSs/FVt9G6hsFEVzmm4ozSE80itApmOas28JlbFLc2/lmi4NDYKuxRbhVKE4rSsmB4rOTKRqaPCqWz+uaoa4irIp9atwXAt8huhrK1e78+YBOgqYJ3HJ6HTE0hPFLjNKFpJFXIWGRULRmrmyjZVE3KWDTWNWZ1AFUnb58UAJKcqaoSferSK5Ss+4G00DFTpTqiRqkBoJbFqvL96rPakeHIzTY47lKg9KfKu04ppU1makUnSoW61YdeOaj25qosiRCaCalaM+lQyKQatO5IbqXeaZmkJqhNknmGjzmFREnFNzRYXMT+c3rS/aGqvmkp8ocxZM5qNpM1FmjNOwnIcWpM0maM0WFceDS5qKlFMVyTNIrZamihDhqBX1NbTQN4zUmoKAjE1VtpNoFF1MzjBNZW1NblZDVu2Ygiqiipozim0Iu3EvyVlyPlqmnkOKrAVUY2Ikzv8UtJn6UZrI2FpDRmimiWytdfdrJlfEtad8cLWMx3TUMaNCNsx/hVC7+9VuE/Kap3X3qAGRdalWooutS0ITHrwKkZxtFVHlxURnoY47kk5BalVflqAPuqZGIWspI0TIZqW1UMcUkxzTrE4k5prYGyeaHC1nXC4JrYuGGysa6bk1UdyJFY9aSlptbGQppKKQ00JgaQ0GkpgFJS0lBLClFJS0xhRRRQAtGeaSikIsRv8tKG3Gq4bAqWM5IpNFpk4HFKKKKgsik5NCrxTtuWqVI2I4FaLYyludeWpN9RueaZurA2ZZVuKeDxVQPUsTZpokrag3ymslOZa1NQ+6ay4/8AWUDTLqcLVOfk1owQzTJ+7jLVBdabfRxGVoSEHU0nKN7XHZvWxTj60sjgCmbsCoZZKoQyR+aZuppOTSUDJ0b6VMp47VViqXNSykLIajVtjZpzGopTSQNliS5BTrVGRs0M1MNaJENhTaKKogKQ0ppppoQGkoopgFJS0lAhKUUlFAh1FIKWmNBRRRQAVLF1FRipFpAWM8UqcmogTmrtnFurN6Gi1H29vvIrUtrIbelPtIBgcVqQRgLRGrEmdORUNNIp69KUrU2LuQ4p0Z5p7LTAMGhCbIr0ZQ1n2yhrxVPQmtOdcoayZmMU4deopvYcGr6nVwv5Eflx4HvUy3TyRmKTDKevFZlhcLcW4bPI61YBrypppn1uHjTlFWWhzOtW7Wd4yYwh5Ws5jmuv1uzF5Yll/wBZHyK485BIbIIrvo1OeJ4GPw3sKrtsxD0pDQaStjiHIealU8VXzzT1ehodyY9KglNKX4qFmyaEhSYlIaWnKnNVcgjort/Afwr8feObSW88L+G7m+tY22tOXSKMt6BnIDH6ZrD8VeGdc8LazLo/iLS7jTb6PloZlwSOzA9GHuCRRcLGJimlTmrGyjYKOYOUr7TQVNT7RRtFPmDlK+00uw1PtFG0UcwcpBsNLs9qm20u2lzByEXl0eX6jipgtORctSch8pAI6CmKumLA5qCQUKQONivingUtSwR7mFXeyuZ2ux9tFurasIOnFQWcA44rXtYwK4qtS520qZPBFgDirccfFNiXpVpFOK5HNnUoIxkp460xDxTwa9Q8oWmMKfTadgG7crWZqMHUitYcVBeIGU1VguZeiXJt7nyn+63SujbjnselcldqY5Ny8EHNb+lXQubQZYFlrixFPqe3lmI+wzQibnHY1zPiSx+y3fnR/wCrk547Guh3UX1ul9YvC33gMqfeuelPkkerjMMsRSst1scPSU+ZGilaNwQynBqM16aPk3poBpKWmnpTJuDUlFaHhzRNW8R61b6Noenz6hf3DbYoIV3Mfc+gHcngU7CbKUa5I4JJOAK+mv2fP2abzX1t/EfxAhnsNKOJLfTeUmuR1zJ3RD6fePtXqP7Pn7Oek+CRbeIPFiwat4iADRxY3W9kf9kH77j+8enYd67/AOMfxY8M/DXTN2oSi71WVC1rp0TjzJP9pv7if7R/DNKyWrFdvRHT3l94Y8FaBbrdXOm6FpUBS3hDssMSEnCqO1Y3xR+HPhb4l+Hv7P122V2C7rS+hx51uT0ZG7j1B4NeA6R8MfH3x5vz4r+I+pXGiaKUb+zbKKPDAEfKyRt91ehLN8zew6VPD/i/4hfs46/D4Y8cwT674KlfZZ30QLeUv/TMnpjvE3/AT6tO4ctup4x8avhH4n+F+reXqcf2zSpnxaanCh8qT/Zb+4/sfwJrc/Z2+Ci/Fy21m5k8Rto8emyRR4W0ExkLhjn7y4A219y2F54S+I3g7zrdrHXtC1CMqysA6MO6sD91h6HBBrm/g18KdL+F9/4jGiXcsmm6tPDNBby8tbbFYFN38S/MMZ59c9aXKHNoeLf8MaWn/RQ7j/wUr/8AHa+dfjN4HPw5+ImoeEjqP9oi1SJ1uPK8suHQMMrk4Iz61+nPevz4/bPP/GQut/8AXvaf+iEptBFts8czRmkoqCxc0E0lFAwzU9py9V91Ohl2ODmhrQVzUkA2Gs2Xg1Ze4BTrVQnc1KERykgVckVftI+RVeBOa0rRORSqz0HSjqXrWPArShwFqpCOKsK3auCTuehBF+AbiKtovFV7IcZq4BWDLOZpwbjFMFKK9qx45MDxRSDpSE0xMVmwKjkOVPNIzZprH5TVIm5k6guCaj0m58i5AP3WPNSagaze9ZyjdWOilNwkpI7TII3DoadE+1gazdFuhcW/lt94cGrgOMrXmVIcrPrcLWVSCaMzxZY8rfRr8p4fHrXOV38apcQPbSjKuMVw+o2r2d5JbuPung+orrw1S65WeJmuG9nU9pHZ/mQE02g8cnpXvn7Pf7Oes+Ojb+IPFS3GkeGyQyIRtuL0f7AP3EP949e3rXVY8hs88+EHws8VfE7W/sWhW3lWUTAXeoTKfItx7n+JvRRz9Otfe/wc+FPhb4YaL9k0W38++lUfa9RmUGec+mf4Vz0UcfU810Wn2PhvwN4UFvZxWOiaHp0RY8iOOJR1Zie/qTya+avH3xa8afGfxBN8P/gzb3FvpZ+W/wBZcGMmM8E7uscZ/wC+27ACmS3c7P43/tAQ6LqLeCvhzbnX/Fk7+SGgTzY7Zz2AH+skHp0Hc9qi+CnwGuLfVD46+Kdydc8TXLiYW0z+ZFbt2Lno7jsPur2z1rtPgZ8F/DPwu00SW0Y1DXpkxdanKvznPVIx/Ant1PcmvT6LXC9thAMCs7xJoek+JNFudF13T4L/AE+5XbLBMuVI9fY+hHIrSopiPkTxX4H+IH7O+vz+MPhzcXGteEJG36hp02XMSj/noB1AHSVeR/FkV758Gviz4V+KGi/bNEuPJvolH2vTpmHnQH1/2l9GHH0PFd8yqysrKGUjBBGQRXzX8Zv2f7+w1r/hYHwZuG0TX7dmmk0+B9iTnqfK7KT3Q/K3t3B3ufStfnp+2mSv7Q+t9s21oR/34WvpL4CftBWXiy7Xwh44gGgeMIG8lo5lMUd044woP3JP9g/hnpXa/Gn4Q+FPijpXlatb/ZdUiQi01KAATQn0P99PVT+GDzQCdj80t9Jvrs/i58MPFfwy1z+z/ENnut5GItL+EEwXIHoezeqnke/WuKFKw7j9xoDUygUWHcdmjIpKAOaZNyRKsQpk1HEtXYF5qZOyKirsfEmKv2g5qpirlp2rkqM7acbGnAvFSY5pkJGKmUZNcjOpF+0OFq7ENwrOt6vRtgVmyjmaUVHmlDV7J4pYzxUMj80F+Ki+81UiWyVRmiQYU1NEmFqK8YKpqhGJqDcmqFWb190hqrWbNUWdOuPs12r5+U8N9K6kMJB5g/GuMNb3h+78yEwPyycfUVz16d1dHq5bieSXI+prxttYGqviqxF3YLewqPMj+97ip8YOKt2LqSYZOVcYwa4oycJcyPer0VXpOLNP9mK8+Gdh4/e/+JjKlvbwiTTzPGz24mB6yKoOeOmRjPXtX1/qn7RXwesNMnuofF0F40MZZLa2gkMkhHRVBUDP1IFfn54hsGsNQdMfu3yyGsyvVjJSV0fG1KbhJxluj6p07/hPv2qPEE0lzdHw74A065CSW8MgZnbAYKR/HJtIOT8q54BNfVHgTwf4d8EeH4dC8NabFY2cYydoy8rd3durMfU14T/wT4/5Jj4g/wCw2f8A0RFR+0l+0ff+BvEk3hDwnpKPqcCA3V5fxN5ce4ZXyl43/wC8fl7c1ZkdR8fP2hfDvw3km0PTIV1rxKqjdbBsQ2xIyDKw74IO0c/SvG/hJ8T/ANoz4o+I7yLwzrWiRxWoWS4W5tIkghViQoHymQ9D0J+teLeEfB3j74veKdTudHs5NX1F3Nzf3UsqxorOTyzNgAkg4A9PQV7P+zB8J/ij4V+KM2t6iG8L6XpRMepyXRBjvYsZKJzhl6HzM4XHrxQM+o/AEfxKhzH46uPC90uz5ZNKjmRy3+0H4x9MVc8WeLIdJ0/UP7HtD4h1mzjD/wBkWNzF9pbPTKswwP19AaXwP458J+Nre7n8L63a6mlpO0E/lNyjA9cHnaezdD2NfI37ZEPgy3+NOh2WjyW2hapKwn17VbdnDR+Yy7Wfb/EFDNwMnIoEe5fAXxt8UfH3irWb7xVoMXhjQtO/cRWD2rrPLOeeXfkhV6kAAkivTvE/izw/4au9ItNa1GO0m1e8FnZK3/LSUgkD2HbPTJHrXyff/F/VfA/hiPXfCvxAl1+0e4SK30nVmS8ba25trSDEqbIhHuJJ+eTaPumuN0zxJ44/aJ+Onht57SK2i0yWOVo7QN5NnAkgd5CST8zYAz3OAKB2PqL4+fA3w78T7Nr6HZpPiWFP9H1GNfv46JKB95ff7w7eleTfDH46+Ifhl4ok+GfxnDSfYWWKPVkfzXiUjKGTHMiFSMNjcO4Pb61FfnZ+2Z/ycT4g/wCuVr/6ISgD6t8W/GT4AeJtBudG8QeKdJ1LT51Ikgkt5Wz7r8mQ3oRzX5/+IhpQ1/UBoTTtpX2qT7EZ/wDWGHcdm73xiqFFABSjpSUUALUkS5xTFGTViFeO9AIniXpVqIVBGtWYxWNRm9JDh1q9ZjpVIVetTXNLY6o7mjBGX4FXltyqZwaj0kBmxW7JAPJrlb1OlGOjbTzU6zDHaoLtSpJqmJmUmlYaM88UmaeFzSiOvYPEuMUFjU8EfNEa1PHgCqRLYrfKtZeoy8HmtGZjtNYmotyabQLczJm3PUbU49aaag1Q01LaTtbXKTL2PI9RUJpKBqTTujtI5FmgWVDkYBB9RTgSCGBxWL4avDzayfw5aPPcdxWx0fA6HpXm1qfKz6zA4lVYJkut2g1TR2KjM0XIrhCCCQeteg2Ewhm+flDww9q5rxhpv2O9+0Rj91Ke3TNa4Sr9hnn5xhf+XsT6+/4J8f8AJMfEH/YbP/oiKvVfjT8JvDHxS0MWesRfZtQhB+x6jCo86A+n+0h7qePoea8q/wCCfH/JMfEH/YbP/oiKvpWu8+eOH+DXwx8P/C/wydI0QSzTzssl7eTH95cyAYyR0UDsB0/Wr3xX8FWnxB8D33ha91C9sIroAia1kKsGHI3Do656qeDW34g1jS9A0e51fWr+3sLC2QvNPO+1UA9/6dTXxL+0X+0drfiqefw34PN5omhDiS4IaK6vB6+saHsBye/pQBwuvaJ8R/2fPiJDcRzSWVwCfs17CC1rfxA5KkH7w9UPI/I17naQfDX9qTTreS4kHhbx5Zqv2vyVDPPEPvbc48xPQ/eTvx13/wBndfEfxg+EV1ovxW0FdR0MKqabqk52XNxjI3DjOV4xKMZ6c818+/Gz4Q+Lfgv4kg13Sby7n0lZw+n6vb5WS3fPCSY+63v0b9KBn0tpP7JfwptAhu/7c1FxjcZr3YGP0RVr1/wT4N8L+CtMOm+FtEtNLtmOXEKfNIfVmPzMfqTXiP7Nf7R1j4yS28L+NJYbDxFgRwXR+WG+4/JJP9noe3pX0ZQIK/Oz9sz/AJOJ8Qf9crX/ANEJX6J1+dn7Zn/JxPiD/rla/wDohKAR47RRRQUFFLS96BMegqzEOlQRVaiHSkxpak8YqdBTEXipFrmk7s64KwVbtu1VRViA4YVnLY1jub+j8SiujY/ua5rS2wwNdNEN8GR6Vxy3OjoY9/3rHl+9WtqPysV6VkSHLGrgFxm5R3ppmUd6z2mY9Kb5rE166R4hoiUE1MkgrKWQ5qaOQ00IvSsCvWsbUQcmrpkOKrXOHFOwIyD1ppqWddpNQE1DNRDSGg0hpAOikeGVJozh0IK/Wuttpo7q3SaPowz9D3FchhmIVQSx6AdTXR+HtP1iHcpsZRC43L0yCKxrpcup6GXVnTqW6M01PFWZoU1PS5LSTl1XK1VkVo3G+N0z2YYqWCVoZVkU8jtXnXcXc+nlFVqdj7T/AGUPhvrHw18A3dhrV5ZXM2o3gvk+zFiEVoo12kkDn5T04r2GvC4/2lPh5pWh2jXcGuYSBFfy7QNggAH+Kqv/AA1t8Kf7niH/AMAB/wDF168ZKSuj4mpTlCVpKx3nx38Gax4y8OaZ/YM1mdR0fVYNTgtb7Jtrsx5/dSY7HPB7ECuKvfhPq/xQ8e6b4s+Kmg6RpVppMHlQaVY3JuGu23bszy7V+QdkHvk8kVX/AOGtvhT/AHPEP/gCP/i6P+GtvhT/AHPEP/gAP/i6ozPfIIooIUggjSKKNQqIigKqjgAAdBUGradY6tptxpup2kN5ZXMZjngmQMkinqCDXhX/AA1t8Kf7niH/AMAB/wDF0f8ADW3wp/ueIf8AwAH/AMXQFjzf4lfsjao/jSCXwHqFrFoN3LmVLyQh9PGcnb3kX06EdCe9fWfhLSZdB8Mabo02pXWpyWVskDXdycyzFRjcx9TXin/DW3wp/ueIf/AAf/F0f8NbfCn+54h/8AB/8XQFj3+vhL9unwXqWkfEv/hMp7i1ew13bFbxoT5kbQxIrbgRjB7YJr27/hrb4U/3PEP/AIAD/wCLrwr9rf4xeE/ijZeHrbwzHqQOnyzyTtdQCMYcKAByc9DQM+fqKKKBi05etIKeo5oAkTtVuAdKrIOlXrZeKibsjSmrslHApVPNK1IiM1czZ12HinxH5xQIyBSL8rio5kx2sbWnMQRXYaMfMt8GuLsDyOa6/wAOyDha55LU2exkeIx5U5rDZuetdH43j2r5i1yaSFhVxWgJ3KqLUoipUTFTKeK9VI8UhEXenonNSFhQGFUFxkkfFQOvFXgQRUUqDHFAjFu161TNaF8uCazjUNamkdhGI7mtHS9E1PUZUEFjdmFuTMIWKBe5zjFangLxQfCt3c3droWlalqcypHZTahAJks33cusZ+VmPABOcelfWHxGX4ifC7Q9G1ab4m6jrF7fT7ZLea0iS2QBNxCoBjaDgdvwqZOyuXFXdj5qsdMsdJjHlxq0/Te3Jq7bXO1927n1zX0bZeHvDPx88AXWsWenW2jeMNPYwyy267Y5ZMZXcB1V/U8g554r5juobizvJrO5jaG5t5GimjbqrKcEfgQa86tB3v0PUoTjZxtZo6WJoLhfKmRZFYfxVgaxp8li+9VL27thG/u+xqWyuGYKuQNtbUUkN1btb3HzRyLhvb/69c67M66VaVF3jsc9ZbLm2ksZvmRhlf6iuC1WzexvpLd+3Kn1Hau5vbW4067Ct2OUcdGHrVPxdYjUdNW/hX99GPmAH5iurDVOWXKaZnh1WpqpA4c9KSlyCKSvRPmgooooAKKD0zXW+Pfh54n8E6ZoOpa7apHa65Zrd2kkbbhggEo3HDgMpI96AOSoooouAUZGas6XY3Gp6paabZpvubudIIV9Xdgq/qRX0pd+PtA+Avjy28A6X4R0jU7GwjhTxBqM8O68u5nQM5RjwqqGGFxg9OOtAj5lA6VKg5r6e/a8+Eeh2eiW3xR8D2sUOmXfltf29uuIgJMFJ0A4UEkAgccg+tfNWk2VzqWp2un2cZkubuZIIVH8TuwVR+ZFADIlyRWlAuFrT8feC9d8A+LLjw34ghjS7hCuHibdHKjDh1PGR/UGs+L7tc9VnVQiGzcwq/b24C7j0qtbjMlaco2WpIrzsRN3UTthFbmddTLHkcCqUUgkfrmqGpXDtOyg96k0vPWuuFHljc5XV5p2N22kKVvaJf8AlzLk8Zrl99T20zKw5rKUTqjqjsPGEivYlsg5FcPbtwa2tZupJLFVJ7VhW2cGiLuhNWdixvUelNaT0qDEho+buK9Y8Ul8zJpwY1EvWpUXNACrIQakD5U1G6YGRULSFaYFbUTyazGq7duWbABJJwAO9aWn+GbmZVlvJBbxtztHLGspzUdWbU4SlohPh5pM2t+N9F0+FciXUIFc9gDItfW37cN5t/4RmyVsFVuJsf8AfCj+teRfBDSbWH4j+GLW3gAB1KEk+uG3HP5V7n+0b8PfEXxE+I2lWOi3Glxx2+mHzjcXYV0DSHLeWMsRwOcY7ZrnlN1IOx0Rgqc1zHOfsKtcHUvFXX7P5Vvn035fH6ZrxT4zXtnffFnxRd6a6tbS6lKUZejYOCR7Eg16F4p8bWnwk8Nan8L/AAWt0dZeUrrWtTx+WxkIAIhXrjbwGPY5GSc1k/s0+A9J8Talq/ibxPH52geHrczzwnpO+0sFb1UKpJHfisnqlBbnTH3ZSqvY8ut5MYZTWrZ3BOM43e1eg/FS/wDDfiz4WWHjvTfDNl4bvl1iTTfItAFS5hEe8NgAAlcgE465Fdn4m+Dmjz6F4Bs/D0cllrOq2qz6lcNMTDHAsSvLOwboQWUDGBzisZUG27FquklzHj0qw39qbW5+U9UYdUNYduJLG8eyvFwsgxnsfQivpT4x+Evh7o/wLsdZ8P2oSUTRR2V90lu9xIZmP8QKgsPTjGK5DwB4D0CbwFL4+8epPLoySCPT7KJ9kl3Ju2j5uoUtxgY6Enik6Uoy5TpoY1Rg7rR/n5HzL4n05tP1JwFxFJlk44HqKyh7V9N/tQ/DK102a0u9JgsrS0uwsRtraVn+yXAUEqSxJ5BB7fStX9sf4d+FNH0PwNdabbwaZqVzNDpMsyJhHhWMAO4HUrxz1IJr0acrqz3PIxEY3547M+T6CQOpA/GvRfjT8K774d/Ea18G2962sS3sMMlpKIfLMrSMUC7cn+IEda9q1SDwt8Ete8J/Dv8A4Q+18VX2q2Ly+IGFos9zdSSKyRRQ7vugODwOwHetDnPlvRrF9T1qw0uMZkvLmO3Uepdgv9a+nP2/Z5o9S8I+HLSGU2em6fJO5RCUTcyxrk9BxGa89/ZU17UtC+NmnaFBpGnkarfLb3S3tpvmtkQsxEZPKMOc/QelepftX/FDxNrnji9+COg2dolveXFnbSXI3GaV5Nj+X1wF3MueM8UMD5I7470d6+yJ9A+GfhPx1oHwFbwTYau2qWBfV9alA+1RTMjssitjKgbCeoABHvXx7exRwXs8MUgljjlZEcfxAEgH8etIDrfgZ5K/GjwaZtvl/wBtW2c9M+YMfriu0/bN0iXS/j/rMzg+XqMMF3ET3BjCH/x5DXkWk302l6tZ6nbEieznSeP/AHkYMP1FfWX7X2m6f8RfhR4c+Lfhl0uYrVBHdmPkpDIRw3cFJOCD03GhAd3+z40fxE/ZLPh++AlZLO60lt3OCmfLP4Bo/wAq+Wv2ZdHbVvjz4VspEz5F6bmRT28lWf8Amor6K/4J/XDH4YeIoXJ8uLVSwB6DMKZ/lXLfsO+Iryfx7rXhiHT9L/s6OO4v/tIth9p3GVVC+bn7uD0pgcH+17qFxqnx11eQwzfZbFIbKJyhCZWMMwB6dWb8q8sjHy16l+0P8X9Z+IesSaFNa2lppOk6hP5Cwbi05DFFkck9dvYf3jXlyfcrlqvU7aC0J7IZnrTvxts6ztN5nNaeqDFpXk13+9SO1fCzhrv/AF7fWrumD5BVG7z5zn3rQ07/AFYr2W/cR5lP4y4amtVLPj3qE1c0td0wGO9csnZHbE0NTgxZDPpWHD1OK6rXlC2I+lclA3Jrlw1Rzi2aS+I22tAB0qCS2x2radOelRtFkdK+gsfPc5iGDmmmMqa1nt/aont+KLD5zNb7uKpXPTitOeJlBrPuFODRYpMveC9N+1ag15OuYbf7vu//ANauqkjZ5PNbkdqwtLP2fRIVjJVmy7Y75NaFnqbqm2Qbh2ryq8+aTPaw9Pkgn3PTv2ercz/GDw6pyQszyY/3Y3Neg/GzxXceDv2jtL8QREtFbWMMVzGOrwsX3j8jke4Fcb+zjf6HY/ESPW9Y1ey0y2sIH2/aHwZXdSuF+mSTW1+0S3hXxBr8viTSPFdte3LRxQCxit2JwoOWMh4x7VcbqnpuZz1q6roN/bO8GQXtrpvxS0HbPaXMUcN88fIKkfuZf12k/wC7R+xo+n694H8deC7iR1mvYgxWNgJGieNo2K54yDjrx8wq/wDAnx1pFxpM3wt8a7JNLv42htHmPyLv6wsT0yeVPY8eleReN/DvjP4BfE6PUdEuZURWZrC6ZN0V1CTyjjoTjAZevQjsa0Vr85GvK6b+RR8YX+qeJ/FGneCdN0OTSLfTZTp+n6QSWeJy3zvIf4pGPLN0wOOK92/a38Tf8Ip4T0jwrpkoTUNQ04W9zOh5WzjwNinsHbrjqErzLxp8Z/HXiXwVJ4jj8J6NoVteTnS7jW7SD/SZn2bmjV2+ZRt6kZ9M1578QvG+seOtYt9V1r7Os1vZxWkawKVUImecEnkkkmok+VPzLjFzab2R9A/taTLY/Cr4fWlnzY+WCoX7p2wIE/RjV7462N9o37N3gu1hTZ9jltluwhyI5DE2QfcOSD7147o3xmvrfwLYeENc8OaZ4hj0yZZ9LuL1m3Wrr9zIHDhc8A4GODkVZ8B/GnXNB0vU9F1zTbPxTpWpTPPNa35PEjnc5BweCecY69MUpOLv5hGE1Zdn956B4ljh8XeBrLxAL62sY9d1pL2+a6mWIWyw26wzMNxy43KSNoJOQOtN/bLum8ZfCTwP4i8MxS3Nmb1wvHzqxTaoPvuUivHPG3jK98WapDc3Fta2NpaxCCysbVdsNrEDnao9zyT3NdX8MPipq3hHTZdIFlp+rac8wuIra+TcsEw6SJ6Hof8ACojWUJFzwspwVt+x6R8RLW11P9rn4evqE8AOmWNvHcI/3jP+8dAfxZTXbeMPA9pY/tGaf8U/EN5A2nJb22naZbbvnN47tHuIPG1Vct/+qvlfxjqWqX3iK48R3V3JNPfTee8wOCknYDH3QMDHpineJfHHinxM1mdd129vjZgfZzI/3D/e4/i46nmq+tPXQay/mSafqej/AAw8J6lL+2nq+sX2wW9lqd9dyvnGwuWSJT9TIuPWuf1iK5vP26p5tq7LLXEuriSQ4SK3hjVndj2AVc5+lQat8VvFmqwWyyS2VtdRywzTXltbCOe7eL/VmZx9/bjpxzWb8ZfjPqGuw39lb+FdF0jUdXtY4dT1i2U/ab2AY/d5P3VOADycgYrWlWU3ynJXw0qVmelftkXreCPFFx4h0TSZ/wC0vFWnrZvrsjgx2sKrteCAD7sjrglifukgd6+a77QbfTvh3p+t3gkj1DVb5/sKE4BtIlw8m30aRgoP+w1ejeEf2j/Fmj+CovCetaHoXimyt1CWzatCZGRR90MM4cDtnn3ry/xt4p1nxjr8uta5OklwyrHHHEgjigjX7scaDhUHYD+ddBzHrUPwb0//AIZPm+JYS4uNcknFwm2T5IbUS+Ww29CerE9uPSvLvDHjbxR4d0bU9F0nVpYdM1SJobyzdVkhlDDBO1gQGx/EMGvcv2WPjd4d8P8Ahm4+HHxCwuhTlxa3ToXijWT78Uo6hTkkHtkg1X8X/AHwMNRfWPDvxh8LWnhmRvMxd3SyTQJ12ptb95gdM4NMDsf2b9QXwL+yX4v8XXLeWbi4uDagnG99iwx4+r8fhXLfsB3McPxK16FmHnSaKxj99sqE/wA64743fEfR9U8OaL8N/An2hPCGgqAJ5QVe/mGcykdlyWIzySSeOK4f4beMNY8CeMbLxNoboLu2JBSQZSVGGGRh6Ef0NAGv4W0OHVV8Xa1qSyfZNKtJZiwbbm5kkCQpn3Ziceimud3YWu7+JHxMk8YWI03TfDWleGNMkuTe3VtYD/j6uCMeZI2BnGTgY4zmuBf7tcdR3Z6FJNLUvaQd0xrbvY98G2sHRB+9P1ro5OUFeRinaodlPWJx+r2XlqzYqDTuErd15R9nzjtWJYrha9HD1HOnqcU4ctTQtGtDRf8Aj4X61nVpaIpE6ntmlU+Fm0dza8R/8g/8K423PLfWuw8QnNn+Fceq4ZvrXHgP4bLqfEd3gU0gVGrkipEBNfSnzY1kBpvl+1WBGakji9aYjMnt9w6VlXloQDxXVmEelVbuzyhOO1K5SbMKHP2KAeikfrVi3jLCp5bNoII1bqct9BUUlwIEGOteRUXvux9DRl+7Rs6UjFg7AjaOTWq80ccTSSMQBk89ya5u21FgAQ3ynrU73n2nZHKfkBzSTBq7LUi/u2l3FQ7Y3dSfYD1NdXb/ABd8QWmgL4c17TtL8TaSuAlpq0RkMWBxtcEN/OuKupHjkMyudsYIQA9zx/WsV2mnuEDK5eQgIMfe5wMfjxT5mtg5E9zoviV481HxjpGn6CNM0zRdD01i9pp2nRFIlc9XJJJZuT+Zrz1He3kEUxO3+Fq3b21mtbya1uIzHPBI0cqE/dZTgj8xVK+txLHginz33FyKPwkUbZk39cCrCMVHPJNZUMjwv5Mv4H1q4JCwokioSN7RokdTLIuea2fsUMy7o/3cnYjoawdPnxbqua17WfAHNYzR0xT3TL1rF5kUlldjKSDGfQ9iK5d98MzwS/fjcqfwrrrSaKX5ZRng4Poe1ct4iZR4hugvfax/EVnDqaU5PnaY6BuayfHEYe0s7kDlHaJj7EZH9a0rbnvWV40uVW2t7AEFy/nOPQYwB/OtaN/aIzzBL2LucxRUiwzNA9wsMjQowV5ApKqTnAJ6AnBx64NR16Z4AUqKuc7Rn6UlOWmgJBU0HLioBUsTYahjRqRfdp5Gagibip0yRXJJandB3SLujqBIa3z92sLSv9Zj3rcb7tePi/4h20tjI1//AI9/wrGtB+7rc1mMyR7RzWTFEY1xiuzCy9yxz1U/aCDrWrpDYlFUooS3OKv2ELLOtaVX7jCO5d16T9wBXLufmNdB4hbCD6VzTNzXPg4+4VUep36xqKkVeaUc1Iigda+hPnh0ainttWonlC9KRVaU1lOqomlOi5seZv7tLHukP3akhte5q7bxxRhnOAQOM1xyryZ6EMLFbmLqcbfM7deg9q5y9Q7z1rob+58x23d+1Y90u48c1zc1zv5bIz0m8puauRTbgCDVKeInsaqxTtaybXz5ZPU9qtK4m7HRWs4vtRstPkcRiadIzIT03MBn9a9ci8Jzax+1RHoBsjb6Pol7CgVl2xx2sIXyxnp+8bGP7xc14RcENh0PB6EV7T8NvFnjrxUljqniDWtR1HRvDepWCxWtuiiS5uHlxCJGVclVAYlmzwAByc1pBIyqc1ro4S68K+I9VvfEepWmnSzWum3c5u5cgYKsxYAE5YgZYgZwOTVfUPCWvWOnve3ViI4I7K3vnYyL8kM7bYiRnOWPbrjmvQfEHxE0C1vvEVhFDdytBrmpz2JgCmC7jucKRKcgrtaNXBUHPTjrVHXPifo2t6Hd2Nx4Xe3muEsWZ4rnery2sZjRGDDiLBB2jJyDzzxMox7gpT00PP38DatqHg+68Uxx26WFuzAeZMFkl2lA7Rr1YKZEyf8AapqfDvxvbXtjZXOhypNfW01zbqZFyUhTfIG5+VguDtODyOOa6vS/Fehv4K07RNd0++muNGvZLqwe1kVY5xIVZopgeQu5AcjJx2rotZ+LGmQa3f6tothfPcXkV/NFJdBA1lcXKY2pgkMisXIY4PzYxxVRcbaifPfRHL2Xwt8WQ3NzZXlvFaX0Ojf2vDatIGknj3Y2AA8SYDnaefkNdtaeA11v4b+EbPRtS0Q6xdx3upOkjmOSWPcqKu9gAApUjk9ScZHNYWn/ABe0C01jSNQvtJ1OaSOysIbmRGQSWs1nna8LE/OsmW3hscMR15qvr/xK8J3/APY91p+kXUE2nf6MtpPs8lrUXRuCdwOQ7Z2EYwBnBNNxikVCpUbSK+leFPEVzHHJBYhhLqEmnJ+9Ubpo0LuBz0CjJbpU2ifDfVNW8T+HdWuprG2sNV1G2hCSzZkMbMwRigBID+XIqnuRzgc1r2/xi8LwstpYeE71LVLjUHima+DzRreJiVgNoXzAcbT0CjHU5qXS/iB4aOo+F9ak0XURqHh5YraGJZlME8EbHy3fv5iqzdOCcdBWCjCLvc9ClCrJN8v9fec74m0qPWPi5q+neHjZ3Ud1qUptxarshVSxYgZAwFGcnpwe1eR+KrOW38UX1qJre8czfI9pJ5scoYArsI65BH8q9lj8VaH4F8Vtr1po8+qaO9pLatFNIIZ5lnV1kYlchWG8jvxiuD8QePNMu/GWh+LdO0Jba+sri1uLi2bHkD7MsaRxR452ERgktzk9+/Th6dry7nl46reSh2PRtP8Ah5qsfwTg8BrJpUHibXddnvp0lukCwx2VuP3Lv91XDS4Iz8pYg9DXkz/D/wARx6Jq+r3EdpBBpVxLbSpJcKJJpIsecIh/GEDKWI45HWuo8W/Erw1qlnFFpvhi+ge2vbiaH7VeLKskVzKss4k+XO8spQFcAI3cjnS8S/FLwZrehXukL4b1mwthqkup2qLdRyGdpmV5redioKxF0QjZzhRnJrpPPODvPAXiO3v9H0z7PBPqmrqDBYQzq1xGSiuokX+AsjKwB7H14qx4k+Gnjbw5o0msaxoctrYxRW0kspdSIxOCYwcHO445HUZGetel3Px18OX3jC28UTeD57G6sbqS/t47eVZFluZbYQs0hbBCqUQoo6AYrP8AGXxosPF3g6fQNW0++VII7CW0UbXW4nghdJfP5GFd33AjJwoGBTQHi4PFSRmn6o2nG6X+ykvEt/KTIunVn8zaN5yoA27s474xmoUNMEXoG6VoQDKg1lwt0rVsyCorKcTelPWxd01cTfjW4OlZNgvzk1q9q8DF/wAQ9alsRTRqwrMuYgrcCtV+lUrpck1NGTTKmrjIFGKu2wVZN2BVBX21ahLMeBXbVkvZsysU/Ecny1zm7JNb3iJWWPkdq5sN1rTBr92c9aXvHpyNgUNJhSahZ+MVXuZuiL1NexUlyo8eEOZlu0Xz5vatuKJVA4rO0xBHGG9aveZxXmylzM9WFPlRPxisPxFePBKqrnGO1apfiue8WEhon7NxUPY2hvqUTdeYeuacHG3A/Os6Ne61MGZeKzsbN3LMseUytZ95bqwORWnEyrCucctTLkKVLj8qtOxLR2fwOsNP1LQfGulXGh6VeajZ6HPqOmXFxBvkWWMjK8naRg5AxxzXZfEaC++HFhft4dvpNLttT8K6Ysv2R9m+4EojkbI/iISTP+8a5b9mi4it/jNpVpcDNrqUc9jOucblkiYY/MCur1Txx4Z1Dwr4dGurHc/YfGM32iInLCzSUzKSvUrmT8cEVun7pyyTU9DwZYLhbhbZreZZmwFiMZDnPTA6808NtHPBHUY5r07xrrK6L8X9G8UahrNprUNjqcMsE1tdLcmW1SUyb5GH3WO4gJwVC4xgCuo8SzeA4NKliudY0e+jgvmnne2dJJikl+08Ijxy2YpJFYA/KQA1RyXvqae1tbQyPh/4D0q48OXv9qGy1G71ZYrfTri2nLCykYRsc448wNLEpB6ZNcr8X7XQYPFyReHdPFjaNZQMbdWLYcjrzzlhtY+7V6pJrulNf6leR+INFH2TxgPEEojuEw+mFlwseDhn/cxkxj5uV4rkI5tE8P8Ax7sdU1jV7C70+e8lnjuLaQTQ28LAraucZwV+UlTyuBmnKKtYmEnzNs8gvbNldoponjkUkMrrtIPuD0rLmhaPIYFlUZ3YztHvX0p4ZuIbP+2NQ1zXfDep67JdxRanMt1FNnTBbvHvVicOxbazKCXOFz1xUkOt+GZ/BF54U0W40tbiTwdDbm6m2IZGafdJGGb7pRGdsHkn6AU4q3Up1OyPKfhh4FufEnjvT9Bv7G/tUkiNxdrHEfMSHyTIrgYP3htx67hWS1re6dcfZr6zuLWXg+XNGUfB6cGveYNU0CS8i1fTfGemvfzaXqOlaW4u1gnlhaEG1SZSR5bxkyRhmwDtQg8iqPhbxHo95ceGp/FXjLTpIPC+qiFIbkbmaNbdFSRNq/OnnBiWOcAZqalNM9LD4ydm7advvPJbm0OvaNJpIRmuCC0G1csW9AB9K5+48C3Fr8HW8bXVrqKTnXDYKDCfJEKxZaRjjj5yqg5weR2r6F0HU/DdrLZf2f4q0pL06FdWtpfF/KK6lJO0jyNnBjQgbVdscOOnOOK+N6yal8LNOlfxBautlf39xqtvbXauhu5mjMSogOHT73KgqMNzW1B2XLc83MIc0udKxh/D34U2c138ONU1+1v1sNYa9vtWE8TLCtrbbnVQ2AQWRGOM9ORXkF3A0l/cmzsrlICWmijKEskJOVJ46bcc9K+gdD8U6TY+F9E8S6prVre2eneBJ9NtNLlvdz3GoNK6yRtHnco2MMkgZUgA10PiXxhpes/2/qmi+JtAi1e/0rS/7NWS+jtVlgigZbiCXPCASyFvKOC+zA4Arc8w+Ux90t2BwT6Guz+Dvgs+OPF7aTJFfNaQ2VzdTvaRlnHlwuyAcHlnCgDvnFfR3gzxl8LdG0rQtBFx4fuWim0mDzmVAs1wLRy08nH3FZgmT0YnNeKfC6eXRvFni7SbXWba01TUPDl1bQSLeLDALxyjFFkDBPlG8Bs9QcHkUDPKmWSORo5EZJEJV0YYKkdQR2NAPNe6/EuTwlb/AAztNHs9S0ufSEgs5NNmsyklzLdrGwuy653oS+cswwQyc8CvCe3vTAsQN8wrY0/e7qqDJJrL0y1mu7gRxKT6n0rvdD0pLZFzhn7ms6klYunuRWdm8fzNV0rxWpcQBYumOKy2bGa+fxifPc9fDu8SN04qtNHk1ZZ1x1qMsueorCLZsyGG0DNzWrZ2iKBVJJVWrEd4AMZqarnIiyMXxhtWMiuO3c10ni2YuD9a5g17mBjakrnnV3756Q7HaTVSD95c5J4zUs77ITVewYb91dmJloc+Fhdm/FJtQLUgmrNEvuaekh9a4Uz0uU0lcmqfiKESaeucZDcU6KYDvUOuO0mnkr/CaoVjnPMWJaatwjMM1BcEmqrNg0WBs2jNFhF9OtPklBwB09KxI5fm61cjk3Ac0NDUrl6C6ltp0ubaWSCaI7kkjYqyEdCCOlQbYvKeeRSx9Se9RSsfLOO4qIyMSqngLjA7E00J7jZLryy0bAMp61VVlB+X7vam3WWnZe5OajIK4FaJaCbLsbjHanH5QWXiqsQYj5OT6VIJeCDkH0NRYpMtxMCq8dP51MZMoR612PwmtNB1rR9e0O90CTU9XmgkuLCaGcpJbiG3mckKAS4JCDb3JFdxH8MdIufEfgzwathNFe3ttBf314rv5kkDRF5gwPyqQ/7tABnIOeoocL7Euok7M8x+HfgpfG/iGSwm1NNLtoYDJJdNEXAYsqRpj/akdR7DJ7VB4Z8P6trdrcyWsG1bSxnvWllBRJIYfvlWPDYPH14r12y0Gbw3ZeObyHSI9PuYtHsL6GztneQW7MzrsJYk7lYh25OCuKvG3k8D6N4x02z09dSt9L8O6dZwR35aYJPePE06IuQAhZt2B/EF+laezTWppRxMoSdup4VbPyK0rUw3EUtldYMNwu0g9jXqnxE+GWmeH/D+t3y6e9r9lk0y0spDKxMrtCXuJeuCGY4Hb5eOleaRWVnFMA6seOCT39a5JS9jM762KpVadjzLWNPk0zUZbWYcqflb+8vY1Ur0L4gacLjR0vVXMttgEjqV6H/GvPq9KnNTjc+aqK0hMAjsaMDpjiloqyQA5q/pOmzahMAo2xj7zVNomkyXsgeQFYu+e9dzp1nHEixRqFUeneplIai2RaNpkVrGI4Vx6t3NdLY2uMHFR2kSLjOK04GjAGMVm1ctKxFfQ/uD9K5C8LDeB2NdteshgNczPArSPxwa8vH2jZnXQqWucldXkkTEc1W/tRvQ10d5piPltorHuNNQP0FTRq0ZLVESqVLkEV+z47c1pQSkgc1ni0VPSp9wjSnOMZfCjooyla8il4jYFSKwK0dVlaZzis/Felh48sEjkqu8md7qjbIiKq2L4SmeILgDjNQWEn7oGniHdjwuhqiSpFl5qkJKcr81y2O25oJJS3NyvkmM87uKqRvUEjlp09NwosMqXUe1qpSR1q3ZDOw96pMvOKpMTRnSpjkUQXG1gj8Grzw5FVZ7ZWFaJrqZNNFgS8jPIp0jfMoJ4PNUot6fK2SO1PL+vSlYdwH+uZz60FdxB9aYvI4PU1YRQMU3oAzbsbIqwI47hfn+SQDhwP500qDTTlelSy0S6Zf6louox3dhd3NhewnMc8EhR1yMZVhzWmPGHij7BbWH/CRap9ltpjPBGLp8RyE5LDnIOST9TWUXjnQJN1H3WHUVWdXjb5ufQ+tCY3C2p2ujeMPFGnNbSWOv6hA9sJPJImJ2eZ9/r65JOe9TReLPFVui/Z/EGoJst2tkHmk4iY5K8+4B9RgYxiuTtJeeeK0YpMrg1LbRpCMex6GniPTT8LNK8Pw6lfX2oSXn2i/FyGPkCOPy4o1Yn5l5YjHTOK5yULJH0OVrJs40+d8kccY7mriXLqWHylg21sdM1y1LylcmcOUs2ii4jksrg5jlBAJ9CMV5VqNo9jfz2cnDQuV/DtXqMTkMHOBznNcp8S7IJqMGoKuPtC7XP+0K7MHP7J59ePU5Gt7QtBkucXF0CsXZT3pfDWjNPOtxcqREvIUj71dzDswPlxjtV4jEcvuxFSo396RUgt0hjVI12qKsRsU+7VpIwxqQW656VxqtJG7gioLqRfWlGoOrAc5q3Jboq5Iqk0abyQKJ4xwRDppFs3kjIF5pgOaiGB9aczbVya8etWlVleTLhFIZduFjOax5f3pO2rd47SHaM+1WLKzGwE9TW+HhYGtTn5beXluazrlZt23mu7e0QIcrWRcWUbOTjvXfTkkUk2cibV2Bz1qrJbsG6V1s1mq9BVOSzBPSuyFdWMZUjP8AEc/70LS6dN+6FU/ERP2kfWorKbA610VY3M6ErM3vM96US89azxLxSiU1z8p18xqpN8vWnRuMhvSsrzjt4aiO828Zpco+cs3Mp81vrTY5gTyKhdvNJZaIxSsVzFwsMZpmwMM1EW4xUiuMYoC5FLFVaRSBV2R+MVC7KFPAzTRL3KStgntU8cnvTZRuxgDmmogZsKdp9+lW0ItK2RSn5qrsWjYK6lc9D2NOSSoKTHOCKUZIOenpRuyOasKqk8AYoLTKyNtbB6Vft5GKjByM81W+z+ZJtUVpWWm7sYkwfQ9KmWxvTQ6fUrexhMkrjan3V/vt2Fc7outS299Ibpy0Vw5aT/ZYnrXcy28b2gs761glg9NvA/HqK5jUfCj/AG1F03dJDMpZNx/1eDggmihySTi9zmxnPGScdkdHbzKyhc7lbow6EVelgg1GwSO5VfMgkDpu/I1QtPDptdGEMVzJLcKCwJ6H2A7VHoV68moQR3BwRlHUjkE1nCnq+VmNSW1zVis41+6MVOtqoFTrHtdkJyV61KseayaZXMRRQAdKkk8uFd7kAUksy2ylpD9B3rKuJpLqbc3C9lHas5yUUS5E09w0zHb09qg+UEruAb3pkkKOQFkKSJyCp5H1HcVAJLxWCXCwyJ/fU8iuCb5nuR1LTNtBLkcd6oz3m5iq4wKhu7nzGEaH8qhtIzcXAgi5H8R9aulQvqx8xo6fC1xKHYcCttIwq4ApLKFYI1UDjHNWjs/vc11qCirItFOcMIzWRKkm4/Ka3bjBQgEZqmYyT0p3LiZLQyEciozbNn7tbLLjjAqIj0qlIGec+IPmYNWbA201c1Z88ZrPBxXtPU82LszRST3p/me9UEkOeTUgkrLkN1ULm73qN/aoRJS7s0uUfPcs20zRkjsatCQg1mA1cV1kiBHDCplEuMiwJNxpwkFUssDR5pqeUtSL5bioZMtgepqFZuKfFIN3zUrFXH9ZAPRaTZ09aAQGLH04pI33Emm9hplqA5xG+GQ9jRdWSr+8tXyveNjyPpSDimkbj1IxWeppdNaldGOcHIOeQatxvgVC8JbLY/Gm4lRN5UlfWq3FqjU02RfMYt3rVV1UZUjisLSre6upP9HXIzyx6Cu00jRo0CyTt5jDnnpUSsi1NRRV063v7iQOB5cPcsOSPYVphTEn2eGL5c8+tajMqLtUCkhX+IjmsWjKdTmZUXfgKYWwPSsfXtPYzpfWUL/aARvTH3x6j3rqVFNIG/LHgU4tx1MpalOxMs1rHJNEY5GHzKetJeXMdunGC3alvbxY1Kr1rIYNK5Z656tUlyshjmSeQyOc5p7ZjTcq7j3pTtWoJGYHhuK4pzuTuNkkjly3llW9ehrOvrg58qPk98VLez8FE6mqI+XoCXb9KqlTu7sTYgQ7vKj5dup9Paun0TT1t4wdo39/aqugad5f+kSjLY4zW/F8qe9ehGNkXFDXT5aQLkCnOSxA7U9yETik4lozLtSzusbFSO/vVctJG4+ftVuTAz7nNVfvSMx/Cixohv2krKNwBz6URzRsp2sMg8g1E+0yF+yjAqrMoiQE5LE5NCiM87nPnMTUJQ1pLZEdaVrXivW5zz/ZszDxSZq3LatmoGiYZppoTi0R7j604PTSpFGKehN2TI2asRMQeKqRg1ct1zUuxabJixI6VEauJHxyKetuh7VnoaJsoq3tUsaiQ4ztqw1onanJb7elJl3ZWmhkXhWBHtTYiU4bIq+sfPNPMKt1ApApalYSZ70+Nvmx70Parn5TtPtV3TtJupnBkXZH/e9ahqxqp3GAO3yRKWY8YFdBpelfIv2hAeOlW9M0+GBQI1+buT1rbt4VVQTWLkaOdiGyso4hgKFX0Aq79BxS4JNSRx1JkNSPJyanVcdqAAoqOeYKKTdkJsJZAoPSs66uiAQKZc3BJOKqH5jk1zTqkSkIcuxZqRm20SMFFVpJPeuSUrkrUWV8mqlzN8u1TzSTSVUkfn1ojC7G2I7beTyxrR0bTzM/nSA+2ah0yyaaUM44zXU2kKxxhQK74QsgiurFVQi7R0FPQfLTytKq1qloaEYXLU2fgVPjFQXXT8KTQ0Z1x7VCciM1PL1pki/JUmpWcDKL26moDhpCxGewzVhx82faoMYJoAwnt09qhkhXHAqz5qucAHNJJG46riu45TPe3z2qtJa/7NaxVumKYy8fMtO4GK9qPSmi0FbDRq3QCojHtNPmFyoz0s/arMFvtPSrCLUkagUXHZDRDinCP2qUE+lOz7GpAjEdGz2qZRmjbQBDs9qckLMwVVyTVu3tJZW6YWteysFjwduTUynYpRKenaWFIeRdze9bdvanIGKsW1vyK0IoVUVzyk2XsQQ26oM4qdVzUoQU4DFIQ1E5pxIUU0viq083B5qZTsJsknm2is+eUuaSWQtUYrlnUM5SGlec1HKcCpmPFVpTmuWUxJFeV6qSMasSVTmOAaI3ZTIpWqSytWlkBI4p9pbGV8tXQ2FmFUfLXfShYSVxbK3WJBV2P0pRFipY4+K6DUawoSpGWmhSDQA1+lV7lsirTDiqsq8mkwRRkXLUjdKsMnNRulQaplVutQOvOatulRmOgZywstjDy5iPrT3+2KOXVx2zVsx5Ugj5hUZ2KOfy9K7TmKfnXAk+ePA9qknki8rc0gHtVobG53IPxqKaJCOxoArwokgyrClki57Gnm1gZflJU+xqvLayKcw3DZ96YCvsQc8U0Y7EVVuY71SN2xh9aYZGUjMZA9qYF4bjTvmWqqSbiAp59607KymncFuAKTdhpXI41lkOEUmtOx09shpeT6VoWdksYwFrRht/asZVOxVirBbYAGKvwW44qxDb+1W44gorLcCKGEKM1LindqYxxQAMcVC74pZWGKqyPWcpE3Flm9Kqu2acwJNKsRPaueTbM3K5Dims22p3jxVSbg+1c0rgkMkeoiwxSMeaiduKjluaWEkNQtblmX5aniQuw4rRt7fIHHeuyjTsKwunWuMcVtQoFUVFbRbVFWBXalYaDaKeFGKbTs8VQxp60mKCaTNSIR+lVpetTu1V5DSYyIimMKkxTH6VLKiRlQajKDNTUw9ahstHKfvN3zbTnpg0yVc87fqDU7bdzbpGkJOTnt9KZtUDChjXbczUSBowSNuV+pzTBu5U4fPvzVgg5GFOPTFNPl4bcnPY5wRTuHKVx8jY5+nSnh85xkeuaJMbfvH2yM1H++4Cuij1xxTuFiT5X4bacUhiXoufy4pvzDqoYeqmrNuCQG2Pj37UmwsWNPsY3OWjU/UVvWltGoAVMVRsQMCti3+6K55yKsTQwirkUYqKCp94AqSSVVUelBbioDLTTLTuBO7DFVnkpks3HWqzzVLYWJJZOvNV925sVHJJk9aW3PzZNQ1cykXY4xtFTlQOlRwnK09WyabgQRXCjj6VmXfFatzWPev2zXPUpmkSqxpojLNT0XcatwQ5xUwpalCWsHTitW3ixTLeECrsa4ruhGwCoMCnGikNUMM0FuKSmsaAAmgnimk0x3pMQkjVAW5pXao81JSH54qNqdmmmkykNNNNONNNZspHMKY5EMkbqPY1JAs0qhwoC+tZktndI25ZOPSlF3fwIEKZUdhXdYm5osrKeuaZsU9QDWbNrU+wKYdoFPj1FZFDMNo70uVhdFzy0LdKGhBHXj0pq3VtIVWNuvc0/cNxXdS1GQNAVbI/Kp7fsu39afHC7t1yKvw2QHPeolKw+UltMDFacDjb1rPVNgpk14sQ6msb3KsbXnqvemNcZ71z66lEzcyc1Mt7Ef8AloKdmTymuZ+etIZ/essXSH+MUG4T+9QHKX5J8ioGn+briqTXA9aieTNFgsaDydwalt3yPesjc47n6VPbXBjf5s4qkkQ4G/HJlflP1p6HvWN9o53KAfoae14oTqV9qq6MuRmndzLt/CsWZxJIaZNdeZwuQKZHWcopmihYtQVoWw6VnQsKuwNjFEYiaNSLAFSq1Z4mx3pyze9aAaG6mM3NVPOpPN96dwLe73pCaqCWgy8VNwJ3bmoXaonkqFpaAJGbJpRVcvzxUqtxSGiUUhoDDFJmoZQhptKaTNSykYVMZQetIGNKTXYQQyW8L8MgqvLpsUiFVwBVw05EZqV7BYw30Vtw8t2X6Vbs9OuEfLMzVuwW3tWhb24H8NRKrZFclmUbG3IHIrTSDA6VYhhUduadLwK5pSuUZ9yoC1g6vwhrduzXPaueDThuUYDk7jyaTe4/iP50P1phrpRFyQTyjo5/Ol+1T/3z+dQmkp2C5ctrqVpBljW1avvHNc7bcSit6xYYqJocdzQRMilaPjpToWyKe3SsbmySKEkfzccU+KEn1qULl6sxLx0FDkCgrlUxEGnKCKtOox0qlcy+WOKIyuDhoTI2DU6S9Oa5yfVjGxBFLFrcfG7NbJM52lc6YS+9OWU+tYUOrQN/FirUd9C3/LSizFY1fMPrR5h9az1uEP8Ay0FOEo7NmlYVi+JDR5hqmJD60eb70BYtPIcVAXOaaZKbvFFgsToamDYFU1kp/m0mh2LgejfVPzaTzOetTYaRc3UbhVTzPelEnvU2KM3FAG44qwseeuAPepoo4/8Anon/AH1XQ5EpMhigyavW9r0qWBYRj94n/fQq7CYeP3sf/fQrGUyrPsMhtwAKtxxYoR4B/wAtY/8AvoU4zQ/89o/++hWTCz7C4wKr3HQ1I08PP72P/voVVuJouf3qf99CkNRfYoXZrntWY4Nbl1NGc4kT/voVz+rMpzgg8djWkC+V22MdzzTCac3WmnrXQZ2fYSiig9KaDlY6JsOK1rOTAFY44NW7abB60pIaTXQ6KCSpg2axorlQPvDNWY7tePmH51g4myT7Gmh5qVWxWctyp71Ks5fhQWPoBk1DRaLM0oANY+ozcVZuDcYP7mb/AL4NY96l0wP+jTn/ALZmqgl3FNStsZl05aQ1DU7W10Sf9Gn/AO/Z/wAKT7Ldf8+0/wD37P8AhXWpI5HCXYiBPvThLIOjGn/Zbr/n2n/79mj7Ldf8+0//AH7NO8Rck+wqXU6j/WH86mTUrhf4qg+y3X/PtP8A9+z/AIUfZbr/AJ9p/wDv2aPdHyz7F+LWJl+8TUy603fNZX2W6/59p/8Av2aabW6/59p/+/ZqbR7hyy7G2ute9OGsA/xVg/Zrr/n1n/79n/Cj7Nd/8+tx/wB+zT5Y9xWn2Ojj1VT3qZdSQ+lct9nvO1vcf9+zTlivgP8Aj3uP+/Zpcq7jtLsdX/aCHvSi+T1rlFF8v/Ltcf8Afs09Xvh/y63H/fs/4UuRdw97sdWLxKX7YtcsJrxRlrecAdSYz/hTRqB/vUezuLmtud5ewbbCdv8AYNc6M+1djqkX/EruD/sGuR2+9YXPUy/4H6gM+lOBoxRSO9BuNIWNIabQMcXNMdjWr4Z8Oa34ku5bbRbB7t4U8yZt6okSf3mdiFUZ9TVjUfBniiwm1KK80eeFtMt0urvcy4SFiFWQHOGUkjBXNHK2T7SCdr6nNOarTc12I+HvjOTQRriaBcmyMBuQdyeYYf8AnoI87yn+1jFZF/4Z160sNI1C40yaO01nP9nTHG24O7bgHPBz2OKpRfYFVg9mc2wIppJrofEPhPxDodpcXeraZJawW182nzOzKQlwq7mj4J5A5z0rRtfhf47up7uCHQH8yzWF7jfcRIIxMu6LJZwPmXkVaT7CdWCV7nG5NJuNaHiLRNW8O6rJpeuafPYXsYDNFKuDgjIIPQg9iMg1m5oKTT1Q7NG40zNGaAJA5pfMNRZpRQFy7FdnAGa3/B10W16Fc/wP/wCg1yINbngds+I4ef4H/wDQamvFeyl6HkYKb+sw9UelNK3qajLse5ptFfP2Pubi7j6mgs3qaSimINzepo3H1NFW9H0vUNYv0sNLtZLq5cFgiY4A5JJPAA7k00m3ZEyaim5PQqbj6mjcfU1t3PhHxHbX4sptLkEzW0l0m10ZXiQZd1YHaQMc4NLpHg/xLq2mpqOn6TLPbSbvKbeqmbb18tSQXx/sg1apTvblZl9YpWvzq3qYe4+ppCx9TV2XSNTi0JNckspV0152txccbfMHVT3B+tWLzw3rlpHePcae8a2UUMtwS6/u0m/1ZPP8WaPZy7D9tT/mX3mTub1o3N6mtmbwr4hh8Q/8I/Lpcyap5ZlFuxAJTaW3A5wRtBPXtWIDkZFJxcd0VGcZfC7i7j6mjc3qaKSkUG4+po3H1NJRTAr6qx/su75P+ok/9BNePL90V7Bqv/ILu/8ArhJ/6Ca8fX7or2Mr+GR8txB8cPRntWrf8gm5/wCuZri663VZgdLuB/sGuP3UJmWXr3GPpDTd1IWpnoBSUZpDSA7b4XS6kbfXtPsG8P6lHeQRJc6Bqs/2f+0ow+cxS7lCOhAPXJz0NdZq7aFoujeN9OsNcMm/wlaKNNuNVW8+wzfaVLWccucOFHOBnGa8Vu7WC6AEq5x0PpUSadaxhAsY+Q7gfeuiFVKNmcFXCSnUckz6Als/D3iH4k3PxCm1ryfDl3pkX2bU7TX47STTNlrse3eE/OxLDbtA755zVPTfF2hS+Hvhv4K8QalbLot5piyfag6ltLv47t2ikfn5Qy/IwOOGB7V4PJpdm0pk8vnOcds0psbcrIvljEn3ver+sIy/s+drcx7l8SY4/HFl4w8PeHNU0q41KDxrc34hlv4oRJbSQ7BKjOwV1DDBwTirHj/xR4Iu9D+Ia38g1+yW40K1WCw1FYHnkhgZJGjbDbkVgckAg+tfPs2l2rRqnl4CjAx6U02UKujLGAUGAfSmq8d7D+oTsot6L/gf5G3498XS+MNRsbgaWml2Om6fFp1haiYyskEedu+Q8uxJJJwK5zNWGQ81GUrJyu7noU6ahFRXQjozS7aCKENiZozSEUlMQzdW74Eb/ipYf9x//QTXO85rd8B/8jLB/uP/AOgmqxC/cy9DxMFL/aoeq/M9LzSg0ylr5to+9HUU3NGaLAOrc8B3N/beIZ/7OvtIhmlsZoTa6odsF+rABrctkBSw6EkdKwc1XvLaO6Ta/StKMvZzUjDE0nVpOHc9U03+yNF1axRbuLSJ5fD2rfaNEOrrdwWEhjITy3yQvmddmc8VV0WHT/FNz4F1xLyI6ZpukwWV75WsR2M+lzxuS8xDckYO4bRzXlUej2qDG1T+FJNo1rI+4gV6H12G1jxnlVW1+bX/AIf/ADPU/wDhMtE0vwJZaLeXwv8Aw9qniHVLa+IkDzpAWXybod8qfnBxzz61d+JGqaakXxCtbPWrK8UabocVvLFOpE5TaGK4POMZOOleRjS7YAjYOlNTR7VRhUAFH16NrWF/ZE+a/N/V0/0PoKLxl4f1n4zatZ6tqlnBPoqTPo995q+Xc28lrte3L5xlXbcvP94V4Pp7FrSInOdoqs+k2rKAY14PpV6NFjQKvQVz4nEKslZHbgMDLCt3d1oPpppaDXIemJRRRTArar/yC7v/AK4Sf+gmvH1+6K9g1X/kF3f/AFwk/wDQTXj6/dFexlfwyPluIfjh6M9OvLjzbOWNTlmUgc1ii1uP7q/99UxLiUj71TxTSetXyWPNpYmdJNRGfZLj+6v/AH1SG0uf7q/99VY86T1p6yPj71Kxt9eqFQWdz/cH/fVL9iuf7o/OrqyP609ZG9amw/r1TyKAsbr+4Pzo+w3X9wf99V0NmqPArMoJ5qwIYs/6sU7MPr9Q5Q2N1/cH/fVN+wXX/PMf99V1/wBnh/55ij7PD/zzFKzGsfUOPOn3P/PMfnUTWFx/zzH512v2eH/nmtIbaD/nmtGo/r1Q4Y2E/wDc/Wo2s5u6V3LWtvn/AFS1E9rb/wDPJaauJ46ocM1pIB901E1u/wDdNdtJa2+V/dL1qJrO2x/qVq4kvH1DijC/90/lSeU39012TWVqP+WK0n2O1/54rWiIePqeRxn2U/3a0fDEsOn61HdXJZYlVgSFJPIxXQ/YrX/ngtIbC0x/qFpy96Lj3OWnUdKaqLdal0+KNHH/AC1m/wC/JpD4q0b/AJ6zf9+TWc1hZ/8APBaYdPs/+eC1y/UKXmer/bmJ7L7v+CaR8V6L/wA9pv8Avy1N/wCEt0X/AJ7T/wDfk1kvYWmD+4Wq62NoyKxgXJAqo4Cl5i/t3E9l93/BN3/hLtE/57T/APfk0f8ACX6H/wA9p/8Avy1YJsLP/ngtRyWNpz+4Wq/s6l5kvPsT2X3f8E6L/hMNC/57zf8AflqT/hMNC/57zf8Afk1zBsbT/ngtJ9htP+eC0/7NpeYv7fxPZfd/wTqf+Ex0L/nvN/35aj/hMdC/57Tf9+WrlPsVr/zwWj7Da/8APFaay2l5h/b+J7L7v+CdV/wmOhf895v+/LUf8JjoX/Peb/vy1cqbK1/54rWbq8MULR+UgXIOcUf2ZR8w/t/E9l93/BO8/wCEw0L/AJ7zf9+Wo/4THQv+e83/AH5avNKB1p/2bS8w/t7E9l93/BPS/wDhMdC/57zf9+WpP+Ey0H/nvN/35avNT1oo/syl5h/b2J7L7v8Agnol/wCLtEmsbiGOaYu8TKv7k9SCBXngbgCkorooYaNBNR6nBi8dUxbTqW07H//Z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327" y="277714"/>
            <a:ext cx="4514850" cy="321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083" y="3734237"/>
            <a:ext cx="2008376" cy="258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68986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xmlns="" id="{55C089E3-40F2-48EE-94AD-97A50E3AC6F8}"/>
              </a:ext>
            </a:extLst>
          </p:cNvPr>
          <p:cNvSpPr/>
          <p:nvPr/>
        </p:nvSpPr>
        <p:spPr>
          <a:xfrm>
            <a:off x="6096000" y="0"/>
            <a:ext cx="5660571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C03955BB-E41C-4E77-BB48-325360470229}"/>
              </a:ext>
            </a:extLst>
          </p:cNvPr>
          <p:cNvSpPr/>
          <p:nvPr/>
        </p:nvSpPr>
        <p:spPr>
          <a:xfrm>
            <a:off x="275044" y="-5786"/>
            <a:ext cx="5681417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889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xmlns="" id="{B1C4F1B1-18D1-4F24-A7B4-A913BFFF45E6}"/>
              </a:ext>
            </a:extLst>
          </p:cNvPr>
          <p:cNvGrpSpPr/>
          <p:nvPr/>
        </p:nvGrpSpPr>
        <p:grpSpPr>
          <a:xfrm>
            <a:off x="6096000" y="119550"/>
            <a:ext cx="5574535" cy="6778315"/>
            <a:chOff x="6096000" y="119550"/>
            <a:chExt cx="5574535" cy="6778315"/>
          </a:xfrm>
        </p:grpSpPr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xmlns="" id="{479DEB60-7570-45B4-8336-36827F8A3ED2}"/>
                </a:ext>
              </a:extLst>
            </p:cNvPr>
            <p:cNvSpPr/>
            <p:nvPr/>
          </p:nvSpPr>
          <p:spPr>
            <a:xfrm>
              <a:off x="11148331" y="4069452"/>
              <a:ext cx="522204" cy="2657736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ffectLst>
              <a:outerShdw blurRad="508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xmlns="" id="{1F0B4A1C-B94A-47CE-AED1-2D2A4BE4CFF9}"/>
                </a:ext>
              </a:extLst>
            </p:cNvPr>
            <p:cNvSpPr/>
            <p:nvPr/>
          </p:nvSpPr>
          <p:spPr>
            <a:xfrm>
              <a:off x="6128872" y="119550"/>
              <a:ext cx="5395162" cy="6607323"/>
            </a:xfrm>
            <a:custGeom>
              <a:avLst/>
              <a:gdLst>
                <a:gd name="connsiteX0" fmla="*/ 0 w 5395162"/>
                <a:gd name="connsiteY0" fmla="*/ 0 h 6607323"/>
                <a:gd name="connsiteX1" fmla="*/ 5395162 w 5395162"/>
                <a:gd name="connsiteY1" fmla="*/ 0 h 6607323"/>
                <a:gd name="connsiteX2" fmla="*/ 5395162 w 5395162"/>
                <a:gd name="connsiteY2" fmla="*/ 3949902 h 6607323"/>
                <a:gd name="connsiteX3" fmla="*/ 5230980 w 5395162"/>
                <a:gd name="connsiteY3" fmla="*/ 3949902 h 6607323"/>
                <a:gd name="connsiteX4" fmla="*/ 5032614 w 5395162"/>
                <a:gd name="connsiteY4" fmla="*/ 4148268 h 6607323"/>
                <a:gd name="connsiteX5" fmla="*/ 5032614 w 5395162"/>
                <a:gd name="connsiteY5" fmla="*/ 6607209 h 6607323"/>
                <a:gd name="connsiteX6" fmla="*/ 5032625 w 5395162"/>
                <a:gd name="connsiteY6" fmla="*/ 6607323 h 6607323"/>
                <a:gd name="connsiteX7" fmla="*/ 0 w 5395162"/>
                <a:gd name="connsiteY7" fmla="*/ 6607323 h 6607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5162" h="6607323">
                  <a:moveTo>
                    <a:pt x="0" y="0"/>
                  </a:moveTo>
                  <a:lnTo>
                    <a:pt x="5395162" y="0"/>
                  </a:lnTo>
                  <a:lnTo>
                    <a:pt x="5395162" y="3949902"/>
                  </a:lnTo>
                  <a:lnTo>
                    <a:pt x="5230980" y="3949902"/>
                  </a:lnTo>
                  <a:cubicBezTo>
                    <a:pt x="5121425" y="3949902"/>
                    <a:pt x="5032614" y="4038713"/>
                    <a:pt x="5032614" y="4148268"/>
                  </a:cubicBezTo>
                  <a:lnTo>
                    <a:pt x="5032614" y="6607209"/>
                  </a:lnTo>
                  <a:lnTo>
                    <a:pt x="5032625" y="6607323"/>
                  </a:lnTo>
                  <a:lnTo>
                    <a:pt x="0" y="6607323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ffectLst>
              <a:outerShdw blurRad="508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xmlns="" id="{59162A81-0D26-49D5-9C3D-AF1145F70A57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909390"/>
              <a:ext cx="5428034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xmlns="" id="{9DC12B9C-03BA-4147-9B14-30D86730F24B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1374180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xmlns="" id="{6DCDD4C6-51F4-4E17-AD53-489FD1F39D5F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1864456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xmlns="" id="{22656D87-BB85-4C46-9209-8C9140CFF071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2354732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xmlns="" id="{B8516F6C-3E8F-41F1-85A7-8235F4B1C824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2845008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xmlns="" id="{989266B4-BC34-4ABF-A425-A7DC3F37E571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3335284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xmlns="" id="{6FBF9DB6-3F78-4FB6-A1C7-279765773246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3825560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xmlns="" id="{87FF3BCF-0219-48EC-8281-6991C30C1636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4315836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xmlns="" id="{66E6F99E-140E-42F7-9CD9-520ABBCB79FF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4806112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xmlns="" id="{FD4DA134-0BBC-4EEA-B046-D144F8362963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5296388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xmlns="" id="{D81023F8-3930-4E86-AADD-C34248F41F99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5786664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xmlns="" id="{AB4022E9-383B-473B-A517-D6A80C1B6F12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6276940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xmlns="" id="{B1FBF4D5-CE44-480D-BC29-B88EB2D96005}"/>
                </a:ext>
              </a:extLst>
            </p:cNvPr>
            <p:cNvSpPr txBox="1"/>
            <p:nvPr/>
          </p:nvSpPr>
          <p:spPr>
            <a:xfrm>
              <a:off x="11176000" y="5595360"/>
              <a:ext cx="461665" cy="1302505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PAGE </a:t>
              </a:r>
              <a:r>
                <a:rPr lang="en-US" b="1" dirty="0">
                  <a:solidFill>
                    <a:prstClr val="black"/>
                  </a:solidFill>
                  <a:latin typeface="Calibri" panose="020F0502020204030204"/>
                </a:rPr>
                <a:t>13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5" name="Rectangle 174">
            <a:extLst>
              <a:ext uri="{FF2B5EF4-FFF2-40B4-BE49-F238E27FC236}">
                <a16:creationId xmlns:a16="http://schemas.microsoft.com/office/drawing/2014/main" xmlns="" id="{BC45525F-CA64-4D1D-A75E-E6290B229999}"/>
              </a:ext>
            </a:extLst>
          </p:cNvPr>
          <p:cNvSpPr/>
          <p:nvPr/>
        </p:nvSpPr>
        <p:spPr>
          <a:xfrm flipH="1">
            <a:off x="351445" y="4039091"/>
            <a:ext cx="522204" cy="2657736"/>
          </a:xfrm>
          <a:prstGeom prst="rect">
            <a:avLst/>
          </a:prstGeom>
          <a:solidFill>
            <a:srgbClr val="FF0066"/>
          </a:solidFill>
          <a:ln>
            <a:noFill/>
          </a:ln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xmlns="" id="{4CCDAA36-0014-487F-9FC8-FB18AD79A536}"/>
              </a:ext>
            </a:extLst>
          </p:cNvPr>
          <p:cNvSpPr/>
          <p:nvPr/>
        </p:nvSpPr>
        <p:spPr>
          <a:xfrm flipH="1">
            <a:off x="497946" y="89189"/>
            <a:ext cx="5395162" cy="6607323"/>
          </a:xfrm>
          <a:custGeom>
            <a:avLst/>
            <a:gdLst>
              <a:gd name="connsiteX0" fmla="*/ 0 w 5395162"/>
              <a:gd name="connsiteY0" fmla="*/ 0 h 6607323"/>
              <a:gd name="connsiteX1" fmla="*/ 5395162 w 5395162"/>
              <a:gd name="connsiteY1" fmla="*/ 0 h 6607323"/>
              <a:gd name="connsiteX2" fmla="*/ 5395162 w 5395162"/>
              <a:gd name="connsiteY2" fmla="*/ 3949902 h 6607323"/>
              <a:gd name="connsiteX3" fmla="*/ 5230980 w 5395162"/>
              <a:gd name="connsiteY3" fmla="*/ 3949902 h 6607323"/>
              <a:gd name="connsiteX4" fmla="*/ 5032614 w 5395162"/>
              <a:gd name="connsiteY4" fmla="*/ 4148268 h 6607323"/>
              <a:gd name="connsiteX5" fmla="*/ 5032614 w 5395162"/>
              <a:gd name="connsiteY5" fmla="*/ 6607209 h 6607323"/>
              <a:gd name="connsiteX6" fmla="*/ 5032625 w 5395162"/>
              <a:gd name="connsiteY6" fmla="*/ 6607323 h 6607323"/>
              <a:gd name="connsiteX7" fmla="*/ 0 w 5395162"/>
              <a:gd name="connsiteY7" fmla="*/ 6607323 h 6607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95162" h="6607323">
                <a:moveTo>
                  <a:pt x="0" y="0"/>
                </a:moveTo>
                <a:lnTo>
                  <a:pt x="5395162" y="0"/>
                </a:lnTo>
                <a:lnTo>
                  <a:pt x="5395162" y="3949902"/>
                </a:lnTo>
                <a:lnTo>
                  <a:pt x="5230980" y="3949902"/>
                </a:lnTo>
                <a:cubicBezTo>
                  <a:pt x="5121425" y="3949902"/>
                  <a:pt x="5032614" y="4038713"/>
                  <a:pt x="5032614" y="4148268"/>
                </a:cubicBezTo>
                <a:lnTo>
                  <a:pt x="5032614" y="6607209"/>
                </a:lnTo>
                <a:lnTo>
                  <a:pt x="5032625" y="6607323"/>
                </a:lnTo>
                <a:lnTo>
                  <a:pt x="0" y="6607323"/>
                </a:lnTo>
                <a:close/>
              </a:path>
            </a:pathLst>
          </a:custGeom>
          <a:solidFill>
            <a:srgbClr val="FDFDFD"/>
          </a:solidFill>
          <a:ln>
            <a:noFill/>
          </a:ln>
          <a:effectLst>
            <a:outerShdw blurRad="50800" dist="762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xmlns="" id="{028D77CE-26CC-48A3-92E2-0D112FD9E9FA}"/>
              </a:ext>
            </a:extLst>
          </p:cNvPr>
          <p:cNvSpPr txBox="1"/>
          <p:nvPr/>
        </p:nvSpPr>
        <p:spPr>
          <a:xfrm flipH="1">
            <a:off x="384315" y="5564999"/>
            <a:ext cx="461665" cy="130250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PAGE </a:t>
            </a:r>
            <a:r>
              <a:rPr lang="en-US" b="1" dirty="0">
                <a:solidFill>
                  <a:prstClr val="white"/>
                </a:solidFill>
                <a:latin typeface="Calibri" panose="020F0502020204030204"/>
              </a:rPr>
              <a:t>12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0F1A4B53-3DA8-4B08-87F6-99E2B5780CCB}"/>
              </a:ext>
            </a:extLst>
          </p:cNvPr>
          <p:cNvGrpSpPr/>
          <p:nvPr/>
        </p:nvGrpSpPr>
        <p:grpSpPr>
          <a:xfrm>
            <a:off x="5604611" y="119550"/>
            <a:ext cx="781676" cy="6607323"/>
            <a:chOff x="5604611" y="119550"/>
            <a:chExt cx="781676" cy="6607323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xmlns="" id="{D119F2DB-0E38-4A31-831F-2BAF295D2A25}"/>
                </a:ext>
              </a:extLst>
            </p:cNvPr>
            <p:cNvSpPr/>
            <p:nvPr/>
          </p:nvSpPr>
          <p:spPr>
            <a:xfrm>
              <a:off x="5635694" y="202535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AEE5042A-E067-4FB7-BCFF-00BB33BFEDEC}"/>
                </a:ext>
              </a:extLst>
            </p:cNvPr>
            <p:cNvGrpSpPr/>
            <p:nvPr/>
          </p:nvGrpSpPr>
          <p:grpSpPr>
            <a:xfrm>
              <a:off x="5805714" y="119550"/>
              <a:ext cx="580573" cy="386869"/>
              <a:chOff x="5805714" y="609691"/>
              <a:chExt cx="580573" cy="386869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id="{9ECC8D50-758B-45D1-9832-058DA749338C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Arc 8">
                <a:extLst>
                  <a:ext uri="{FF2B5EF4-FFF2-40B4-BE49-F238E27FC236}">
                    <a16:creationId xmlns:a16="http://schemas.microsoft.com/office/drawing/2014/main" xmlns="" id="{FC783E55-1922-4926-8D97-EC60526709F7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333954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xmlns="" id="{FCB92E0C-F05E-4602-8A6C-A561815032EC}"/>
                </a:ext>
              </a:extLst>
            </p:cNvPr>
            <p:cNvSpPr/>
            <p:nvPr/>
          </p:nvSpPr>
          <p:spPr>
            <a:xfrm>
              <a:off x="5632035" y="503041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xmlns="" id="{E48E30C9-A74F-4C52-AD04-FC9A5CBD8258}"/>
                </a:ext>
              </a:extLst>
            </p:cNvPr>
            <p:cNvGrpSpPr/>
            <p:nvPr/>
          </p:nvGrpSpPr>
          <p:grpSpPr>
            <a:xfrm>
              <a:off x="5805714" y="430573"/>
              <a:ext cx="580573" cy="386869"/>
              <a:chOff x="5805714" y="609691"/>
              <a:chExt cx="580573" cy="386869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xmlns="" id="{9D80A7DB-810E-4588-BE25-E9F7C34D3DB1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Arc 79">
                <a:extLst>
                  <a:ext uri="{FF2B5EF4-FFF2-40B4-BE49-F238E27FC236}">
                    <a16:creationId xmlns:a16="http://schemas.microsoft.com/office/drawing/2014/main" xmlns="" id="{0CEE252C-3F6B-425D-A974-8C322FD62AA8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604954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xmlns="" id="{A4620A41-830E-412F-B7F4-82B17531460F}"/>
                </a:ext>
              </a:extLst>
            </p:cNvPr>
            <p:cNvSpPr/>
            <p:nvPr/>
          </p:nvSpPr>
          <p:spPr>
            <a:xfrm>
              <a:off x="5635694" y="817487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xmlns="" id="{B8C591D4-C50C-4B67-805A-961945693BE6}"/>
                </a:ext>
              </a:extLst>
            </p:cNvPr>
            <p:cNvSpPr/>
            <p:nvPr/>
          </p:nvSpPr>
          <p:spPr>
            <a:xfrm>
              <a:off x="5636493" y="1123923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xmlns="" id="{461F08B5-15BF-4C63-B54C-7D2001EDCAD3}"/>
                </a:ext>
              </a:extLst>
            </p:cNvPr>
            <p:cNvSpPr/>
            <p:nvPr/>
          </p:nvSpPr>
          <p:spPr>
            <a:xfrm>
              <a:off x="5633303" y="1440825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D12C5631-8C0A-4256-BD3E-88D081A7321B}"/>
                </a:ext>
              </a:extLst>
            </p:cNvPr>
            <p:cNvSpPr/>
            <p:nvPr/>
          </p:nvSpPr>
          <p:spPr>
            <a:xfrm>
              <a:off x="5641689" y="1742385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xmlns="" id="{D3030D9B-44CF-4F4E-A86E-18A79322376D}"/>
                </a:ext>
              </a:extLst>
            </p:cNvPr>
            <p:cNvSpPr/>
            <p:nvPr/>
          </p:nvSpPr>
          <p:spPr>
            <a:xfrm>
              <a:off x="5626130" y="2064953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xmlns="" id="{0E9F8D11-58D9-4493-A410-DACB43B5E48F}"/>
                </a:ext>
              </a:extLst>
            </p:cNvPr>
            <p:cNvSpPr/>
            <p:nvPr/>
          </p:nvSpPr>
          <p:spPr>
            <a:xfrm>
              <a:off x="5626130" y="2372116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xmlns="" id="{880FA994-AF36-4890-A98D-4750B71B3C59}"/>
                </a:ext>
              </a:extLst>
            </p:cNvPr>
            <p:cNvSpPr/>
            <p:nvPr/>
          </p:nvSpPr>
          <p:spPr>
            <a:xfrm>
              <a:off x="5633303" y="2684520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xmlns="" id="{9E5C2FB6-992A-4537-B467-2FCB0FDBDB9F}"/>
                </a:ext>
              </a:extLst>
            </p:cNvPr>
            <p:cNvSpPr/>
            <p:nvPr/>
          </p:nvSpPr>
          <p:spPr>
            <a:xfrm>
              <a:off x="5633303" y="2985986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xmlns="" id="{73193785-12A4-408F-9E7C-27DDBEAFA7BD}"/>
                </a:ext>
              </a:extLst>
            </p:cNvPr>
            <p:cNvSpPr/>
            <p:nvPr/>
          </p:nvSpPr>
          <p:spPr>
            <a:xfrm>
              <a:off x="5626130" y="3308187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xmlns="" id="{FF68EA0C-3323-4279-9322-583E0496C340}"/>
                </a:ext>
              </a:extLst>
            </p:cNvPr>
            <p:cNvSpPr/>
            <p:nvPr/>
          </p:nvSpPr>
          <p:spPr>
            <a:xfrm>
              <a:off x="5618957" y="3615100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xmlns="" id="{DA8F7F98-A2C1-4622-86E7-4F2038831BBE}"/>
                </a:ext>
              </a:extLst>
            </p:cNvPr>
            <p:cNvSpPr/>
            <p:nvPr/>
          </p:nvSpPr>
          <p:spPr>
            <a:xfrm>
              <a:off x="5604611" y="3927247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xmlns="" id="{0A05E640-BFCE-401E-8E58-B95F9FAC8DFA}"/>
                </a:ext>
              </a:extLst>
            </p:cNvPr>
            <p:cNvSpPr/>
            <p:nvPr/>
          </p:nvSpPr>
          <p:spPr>
            <a:xfrm>
              <a:off x="5611784" y="4239143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xmlns="" id="{E054FE0A-3727-4A81-B405-7B2AD3CF46C1}"/>
                </a:ext>
              </a:extLst>
            </p:cNvPr>
            <p:cNvSpPr/>
            <p:nvPr/>
          </p:nvSpPr>
          <p:spPr>
            <a:xfrm>
              <a:off x="5604611" y="4546182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xmlns="" id="{181F776C-2AF8-48ED-A45F-6043E45954BF}"/>
                </a:ext>
              </a:extLst>
            </p:cNvPr>
            <p:cNvSpPr/>
            <p:nvPr/>
          </p:nvSpPr>
          <p:spPr>
            <a:xfrm>
              <a:off x="5609779" y="4857467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xmlns="" id="{F411B93B-64DC-40ED-8351-A38502F83EC2}"/>
                </a:ext>
              </a:extLst>
            </p:cNvPr>
            <p:cNvSpPr/>
            <p:nvPr/>
          </p:nvSpPr>
          <p:spPr>
            <a:xfrm>
              <a:off x="5618957" y="5171895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xmlns="" id="{6D4EF766-AAA1-4FD1-9EB8-BC7CCAF80F4C}"/>
                </a:ext>
              </a:extLst>
            </p:cNvPr>
            <p:cNvSpPr/>
            <p:nvPr/>
          </p:nvSpPr>
          <p:spPr>
            <a:xfrm>
              <a:off x="5611784" y="5503140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xmlns="" id="{CA3BC80A-A5C7-4031-AE04-E1DBB065F990}"/>
                </a:ext>
              </a:extLst>
            </p:cNvPr>
            <p:cNvSpPr/>
            <p:nvPr/>
          </p:nvSpPr>
          <p:spPr>
            <a:xfrm>
              <a:off x="5604611" y="5797854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xmlns="" id="{B2C4E260-0390-4C3C-B29D-AB4732D5F312}"/>
                </a:ext>
              </a:extLst>
            </p:cNvPr>
            <p:cNvSpPr/>
            <p:nvPr/>
          </p:nvSpPr>
          <p:spPr>
            <a:xfrm>
              <a:off x="5604611" y="6097210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xmlns="" id="{9CF30D03-0768-4F4A-876B-4064ADC4B962}"/>
                </a:ext>
              </a:extLst>
            </p:cNvPr>
            <p:cNvSpPr/>
            <p:nvPr/>
          </p:nvSpPr>
          <p:spPr>
            <a:xfrm>
              <a:off x="5611784" y="6412576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xmlns="" id="{BDE4CAF1-67FB-4A00-A957-F84932EF37EA}"/>
                </a:ext>
              </a:extLst>
            </p:cNvPr>
            <p:cNvGrpSpPr/>
            <p:nvPr/>
          </p:nvGrpSpPr>
          <p:grpSpPr>
            <a:xfrm>
              <a:off x="5805714" y="741596"/>
              <a:ext cx="580573" cy="386869"/>
              <a:chOff x="5805714" y="609691"/>
              <a:chExt cx="580573" cy="386869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xmlns="" id="{74C944AF-D50A-425E-A441-BD46E8CB9783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Arc 82">
                <a:extLst>
                  <a:ext uri="{FF2B5EF4-FFF2-40B4-BE49-F238E27FC236}">
                    <a16:creationId xmlns:a16="http://schemas.microsoft.com/office/drawing/2014/main" xmlns="" id="{AE95EC9D-DB78-417E-AF31-C543DE84C1EE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7575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xmlns="" id="{EC3E0684-8AE8-4214-BF7B-4AAB6B86F600}"/>
                </a:ext>
              </a:extLst>
            </p:cNvPr>
            <p:cNvGrpSpPr/>
            <p:nvPr/>
          </p:nvGrpSpPr>
          <p:grpSpPr>
            <a:xfrm>
              <a:off x="5805714" y="1052619"/>
              <a:ext cx="580573" cy="386869"/>
              <a:chOff x="5805714" y="609691"/>
              <a:chExt cx="580573" cy="386869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xmlns="" id="{CF8E04A3-B6B4-4F3C-BB6B-AF9929DDA237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Arc 85">
                <a:extLst>
                  <a:ext uri="{FF2B5EF4-FFF2-40B4-BE49-F238E27FC236}">
                    <a16:creationId xmlns:a16="http://schemas.microsoft.com/office/drawing/2014/main" xmlns="" id="{18A95974-DAB2-4BF8-9192-96278D1744CD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30485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C97BDBFC-6DCF-4D05-9235-AF24FD08B7BA}"/>
                </a:ext>
              </a:extLst>
            </p:cNvPr>
            <p:cNvGrpSpPr/>
            <p:nvPr/>
          </p:nvGrpSpPr>
          <p:grpSpPr>
            <a:xfrm>
              <a:off x="5805714" y="1363642"/>
              <a:ext cx="580573" cy="386869"/>
              <a:chOff x="5805714" y="609691"/>
              <a:chExt cx="580573" cy="386869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xmlns="" id="{4AB8CE96-3DF3-4063-9F27-D4DB07BB75EF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xmlns="" id="{309BD817-14B6-4AA7-A1F6-6EAEFBC3A86F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09658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xmlns="" id="{C6951FED-2BD7-4859-B333-5B1CAEF8AB8D}"/>
                </a:ext>
              </a:extLst>
            </p:cNvPr>
            <p:cNvGrpSpPr/>
            <p:nvPr/>
          </p:nvGrpSpPr>
          <p:grpSpPr>
            <a:xfrm>
              <a:off x="5805714" y="1674665"/>
              <a:ext cx="580573" cy="386869"/>
              <a:chOff x="5805714" y="609691"/>
              <a:chExt cx="580573" cy="386869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xmlns="" id="{FE30C63D-F045-40E9-8C54-26DA5BDA0F44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Arc 91">
                <a:extLst>
                  <a:ext uri="{FF2B5EF4-FFF2-40B4-BE49-F238E27FC236}">
                    <a16:creationId xmlns:a16="http://schemas.microsoft.com/office/drawing/2014/main" xmlns="" id="{434A2720-2A66-40B1-AC7E-5C244C6E6EB9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7571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xmlns="" id="{3253887B-E245-4C89-84BB-C89576187B4D}"/>
                </a:ext>
              </a:extLst>
            </p:cNvPr>
            <p:cNvGrpSpPr/>
            <p:nvPr/>
          </p:nvGrpSpPr>
          <p:grpSpPr>
            <a:xfrm>
              <a:off x="5805714" y="1985688"/>
              <a:ext cx="580573" cy="386869"/>
              <a:chOff x="5805714" y="609691"/>
              <a:chExt cx="580573" cy="386869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xmlns="" id="{C2935527-C9EF-4950-89BB-EB1207B25EAD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Arc 94">
                <a:extLst>
                  <a:ext uri="{FF2B5EF4-FFF2-40B4-BE49-F238E27FC236}">
                    <a16:creationId xmlns:a16="http://schemas.microsoft.com/office/drawing/2014/main" xmlns="" id="{B885AD0D-2A97-4761-A7E2-81AE7730FF98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782495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xmlns="" id="{B20895E6-FBAD-4249-90F9-43369FD2080F}"/>
                </a:ext>
              </a:extLst>
            </p:cNvPr>
            <p:cNvGrpSpPr/>
            <p:nvPr/>
          </p:nvGrpSpPr>
          <p:grpSpPr>
            <a:xfrm>
              <a:off x="5805714" y="2296711"/>
              <a:ext cx="580573" cy="386869"/>
              <a:chOff x="5805714" y="609691"/>
              <a:chExt cx="580573" cy="386869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xmlns="" id="{416F99E9-E132-4AB6-9501-719E390B2951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Arc 97">
                <a:extLst>
                  <a:ext uri="{FF2B5EF4-FFF2-40B4-BE49-F238E27FC236}">
                    <a16:creationId xmlns:a16="http://schemas.microsoft.com/office/drawing/2014/main" xmlns="" id="{7BF41422-E1EF-4A49-906D-7C9E43200378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37911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xmlns="" id="{3A6C8FCE-3906-4A51-8C51-53A21458A79D}"/>
                </a:ext>
              </a:extLst>
            </p:cNvPr>
            <p:cNvGrpSpPr/>
            <p:nvPr/>
          </p:nvGrpSpPr>
          <p:grpSpPr>
            <a:xfrm>
              <a:off x="5805714" y="2607734"/>
              <a:ext cx="580573" cy="386869"/>
              <a:chOff x="5805714" y="609691"/>
              <a:chExt cx="580573" cy="386869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xmlns="" id="{01B7306C-C82A-4CBC-8810-B196E2B85FD9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Arc 100">
                <a:extLst>
                  <a:ext uri="{FF2B5EF4-FFF2-40B4-BE49-F238E27FC236}">
                    <a16:creationId xmlns:a16="http://schemas.microsoft.com/office/drawing/2014/main" xmlns="" id="{4309EB4B-A1C1-41B8-9E71-43E4632DE81A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17170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xmlns="" id="{C74B4894-B5D2-4362-964C-D4DC0546060A}"/>
                </a:ext>
              </a:extLst>
            </p:cNvPr>
            <p:cNvGrpSpPr/>
            <p:nvPr/>
          </p:nvGrpSpPr>
          <p:grpSpPr>
            <a:xfrm>
              <a:off x="5805714" y="2918757"/>
              <a:ext cx="580573" cy="386869"/>
              <a:chOff x="5805714" y="609691"/>
              <a:chExt cx="580573" cy="386869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xmlns="" id="{DA95D981-4D5B-4F4F-8A82-69838938508F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Arc 103">
                <a:extLst>
                  <a:ext uri="{FF2B5EF4-FFF2-40B4-BE49-F238E27FC236}">
                    <a16:creationId xmlns:a16="http://schemas.microsoft.com/office/drawing/2014/main" xmlns="" id="{E4822634-A39A-4B0D-8399-883328FCA1EE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220475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xmlns="" id="{AC0C8900-7AAE-4DAD-9853-250BA8E46217}"/>
                </a:ext>
              </a:extLst>
            </p:cNvPr>
            <p:cNvGrpSpPr/>
            <p:nvPr/>
          </p:nvGrpSpPr>
          <p:grpSpPr>
            <a:xfrm>
              <a:off x="5805714" y="3229780"/>
              <a:ext cx="580573" cy="386869"/>
              <a:chOff x="5805714" y="609691"/>
              <a:chExt cx="580573" cy="386869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xmlns="" id="{8F16C3F5-5111-4385-95DB-684995C5DA9E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Arc 106">
                <a:extLst>
                  <a:ext uri="{FF2B5EF4-FFF2-40B4-BE49-F238E27FC236}">
                    <a16:creationId xmlns:a16="http://schemas.microsoft.com/office/drawing/2014/main" xmlns="" id="{C8E4EC42-A513-472E-AE69-66EF8F71937C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648007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xmlns="" id="{B9DF2A69-06AC-4DC9-B6C7-9A1B9D012585}"/>
                </a:ext>
              </a:extLst>
            </p:cNvPr>
            <p:cNvGrpSpPr/>
            <p:nvPr/>
          </p:nvGrpSpPr>
          <p:grpSpPr>
            <a:xfrm>
              <a:off x="5805714" y="3540803"/>
              <a:ext cx="580573" cy="386869"/>
              <a:chOff x="5805714" y="609691"/>
              <a:chExt cx="580573" cy="386869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xmlns="" id="{66D59475-186E-4F7A-A501-ABEDCC08DC98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Arc 109">
                <a:extLst>
                  <a:ext uri="{FF2B5EF4-FFF2-40B4-BE49-F238E27FC236}">
                    <a16:creationId xmlns:a16="http://schemas.microsoft.com/office/drawing/2014/main" xmlns="" id="{55C929AA-C5D4-4A29-94FC-BF99C03F9430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901467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xmlns="" id="{26F5DDE8-77F1-4A19-9A73-FA16AD387091}"/>
                </a:ext>
              </a:extLst>
            </p:cNvPr>
            <p:cNvGrpSpPr/>
            <p:nvPr/>
          </p:nvGrpSpPr>
          <p:grpSpPr>
            <a:xfrm>
              <a:off x="5805714" y="3851826"/>
              <a:ext cx="580573" cy="386869"/>
              <a:chOff x="5805714" y="609691"/>
              <a:chExt cx="580573" cy="386869"/>
            </a:xfrm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xmlns="" id="{3975D25C-1E30-46E2-BA99-3037ADE31704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xmlns="" id="{5489E9B8-DC06-4350-B467-61A9DA0B02A7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023282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xmlns="" id="{0375CE18-5EC1-4881-8142-DC1BC91AD094}"/>
                </a:ext>
              </a:extLst>
            </p:cNvPr>
            <p:cNvGrpSpPr/>
            <p:nvPr/>
          </p:nvGrpSpPr>
          <p:grpSpPr>
            <a:xfrm>
              <a:off x="5805714" y="4162849"/>
              <a:ext cx="580573" cy="386869"/>
              <a:chOff x="5805714" y="609691"/>
              <a:chExt cx="580573" cy="386869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xmlns="" id="{10A76D25-919A-40D9-9554-EFE2D3956BE4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Arc 115">
                <a:extLst>
                  <a:ext uri="{FF2B5EF4-FFF2-40B4-BE49-F238E27FC236}">
                    <a16:creationId xmlns:a16="http://schemas.microsoft.com/office/drawing/2014/main" xmlns="" id="{F541D253-66CC-4C59-909C-302800ABEEFC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68103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xmlns="" id="{D86A99F9-8CBA-4BBB-88F7-14582E27C64C}"/>
                </a:ext>
              </a:extLst>
            </p:cNvPr>
            <p:cNvGrpSpPr/>
            <p:nvPr/>
          </p:nvGrpSpPr>
          <p:grpSpPr>
            <a:xfrm>
              <a:off x="5805714" y="4473872"/>
              <a:ext cx="580573" cy="386869"/>
              <a:chOff x="5805714" y="609691"/>
              <a:chExt cx="580573" cy="386869"/>
            </a:xfrm>
          </p:grpSpPr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xmlns="" id="{16259704-CA38-4525-8489-D1FECD12BDBC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xmlns="" id="{40F4FCA1-5992-49D0-8CE6-8488CF6BAF04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886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xmlns="" id="{F5C59377-7214-4209-BA16-86D5D1DAE2B0}"/>
                </a:ext>
              </a:extLst>
            </p:cNvPr>
            <p:cNvGrpSpPr/>
            <p:nvPr/>
          </p:nvGrpSpPr>
          <p:grpSpPr>
            <a:xfrm>
              <a:off x="5805714" y="4784895"/>
              <a:ext cx="580573" cy="386869"/>
              <a:chOff x="5805714" y="609691"/>
              <a:chExt cx="580573" cy="386869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xmlns="" id="{959A5D35-C7AE-458F-BBB5-71CD3A3F97F8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Arc 121">
                <a:extLst>
                  <a:ext uri="{FF2B5EF4-FFF2-40B4-BE49-F238E27FC236}">
                    <a16:creationId xmlns:a16="http://schemas.microsoft.com/office/drawing/2014/main" xmlns="" id="{F490A229-65A6-4DFF-870F-4B92A114A66A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46438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9EC6FFFF-2006-4366-8566-0113AD9F036A}"/>
                </a:ext>
              </a:extLst>
            </p:cNvPr>
            <p:cNvGrpSpPr/>
            <p:nvPr/>
          </p:nvGrpSpPr>
          <p:grpSpPr>
            <a:xfrm>
              <a:off x="5805714" y="5095918"/>
              <a:ext cx="580573" cy="386869"/>
              <a:chOff x="5805714" y="609691"/>
              <a:chExt cx="580573" cy="386869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xmlns="" id="{595E399E-0521-4D5B-914F-29C3ADDF2B72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Arc 124">
                <a:extLst>
                  <a:ext uri="{FF2B5EF4-FFF2-40B4-BE49-F238E27FC236}">
                    <a16:creationId xmlns:a16="http://schemas.microsoft.com/office/drawing/2014/main" xmlns="" id="{14739334-2472-4756-B880-7780C40DA407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22511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xmlns="" id="{6D7FEFCF-F5E2-48A4-8DA2-466E3FA530E8}"/>
                </a:ext>
              </a:extLst>
            </p:cNvPr>
            <p:cNvGrpSpPr/>
            <p:nvPr/>
          </p:nvGrpSpPr>
          <p:grpSpPr>
            <a:xfrm>
              <a:off x="5805714" y="5406941"/>
              <a:ext cx="580573" cy="386869"/>
              <a:chOff x="5805714" y="609691"/>
              <a:chExt cx="580573" cy="386869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xmlns="" id="{5B8C7798-2FB8-447C-BA5C-ECB75C74E5AD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Arc 127">
                <a:extLst>
                  <a:ext uri="{FF2B5EF4-FFF2-40B4-BE49-F238E27FC236}">
                    <a16:creationId xmlns:a16="http://schemas.microsoft.com/office/drawing/2014/main" xmlns="" id="{DDFE7CA2-AC7D-4CF0-A779-1F7EC6161969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79167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xmlns="" id="{EF6B5FAD-EB1F-43DC-8B99-11CAD21D64C9}"/>
                </a:ext>
              </a:extLst>
            </p:cNvPr>
            <p:cNvGrpSpPr/>
            <p:nvPr/>
          </p:nvGrpSpPr>
          <p:grpSpPr>
            <a:xfrm>
              <a:off x="5805714" y="5717964"/>
              <a:ext cx="580573" cy="386869"/>
              <a:chOff x="5805714" y="609691"/>
              <a:chExt cx="580573" cy="386869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xmlns="" id="{B817890A-729D-4FBB-8EF7-DAFD6F73427B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Arc 130">
                <a:extLst>
                  <a:ext uri="{FF2B5EF4-FFF2-40B4-BE49-F238E27FC236}">
                    <a16:creationId xmlns:a16="http://schemas.microsoft.com/office/drawing/2014/main" xmlns="" id="{EAD6132E-2435-4771-A3CC-CCE94E7A9600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992407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xmlns="" id="{2B7006E1-B188-46BA-BAA5-15A960905F4C}"/>
                </a:ext>
              </a:extLst>
            </p:cNvPr>
            <p:cNvGrpSpPr/>
            <p:nvPr/>
          </p:nvGrpSpPr>
          <p:grpSpPr>
            <a:xfrm>
              <a:off x="5805714" y="6028987"/>
              <a:ext cx="580573" cy="386869"/>
              <a:chOff x="5805714" y="609691"/>
              <a:chExt cx="580573" cy="386869"/>
            </a:xfrm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xmlns="" id="{D01250CF-AFA1-4A19-B3C7-7F163609380B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Arc 133">
                <a:extLst>
                  <a:ext uri="{FF2B5EF4-FFF2-40B4-BE49-F238E27FC236}">
                    <a16:creationId xmlns:a16="http://schemas.microsoft.com/office/drawing/2014/main" xmlns="" id="{1014BA5C-C370-44EB-84DA-2D69E36CE6C3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97210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xmlns="" id="{AD8CB7E5-EBC4-4791-B93B-D0B41B862B83}"/>
                </a:ext>
              </a:extLst>
            </p:cNvPr>
            <p:cNvGrpSpPr/>
            <p:nvPr/>
          </p:nvGrpSpPr>
          <p:grpSpPr>
            <a:xfrm>
              <a:off x="5805714" y="6340004"/>
              <a:ext cx="580573" cy="386869"/>
              <a:chOff x="5805714" y="609691"/>
              <a:chExt cx="580573" cy="386869"/>
            </a:xfrm>
          </p:grpSpPr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xmlns="" id="{CF456FF3-391C-4C8E-A128-A413BDBBB225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7" name="Arc 136">
                <a:extLst>
                  <a:ext uri="{FF2B5EF4-FFF2-40B4-BE49-F238E27FC236}">
                    <a16:creationId xmlns:a16="http://schemas.microsoft.com/office/drawing/2014/main" xmlns="" id="{8838FE2A-04D7-44E3-97C3-54338832CB9A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29801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C237B03-D5B0-4847-9B0D-85D7475DF916}"/>
              </a:ext>
            </a:extLst>
          </p:cNvPr>
          <p:cNvSpPr txBox="1"/>
          <p:nvPr/>
        </p:nvSpPr>
        <p:spPr>
          <a:xfrm>
            <a:off x="6416767" y="430573"/>
            <a:ext cx="4896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nd Of Sean" panose="02000500000000000000" pitchFamily="2" charset="-128"/>
                <a:ea typeface="Hand Of Sean" panose="02000500000000000000" pitchFamily="2" charset="-128"/>
                <a:cs typeface="+mn-cs"/>
              </a:rPr>
              <a:t>SKILLS:</a:t>
            </a:r>
            <a:endParaRPr kumimoji="0" lang="en-US" sz="24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nd Of Sean" panose="02000500000000000000" pitchFamily="2" charset="-128"/>
              <a:ea typeface="Hand Of Sean" panose="02000500000000000000" pitchFamily="2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408863E-F69B-4270-95E7-FF906DCB2F7E}"/>
              </a:ext>
            </a:extLst>
          </p:cNvPr>
          <p:cNvSpPr txBox="1"/>
          <p:nvPr/>
        </p:nvSpPr>
        <p:spPr>
          <a:xfrm>
            <a:off x="6473286" y="1418614"/>
            <a:ext cx="4963748" cy="3593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Programming Languages: C, C++, C#, JAVA,</a:t>
            </a:r>
            <a:r>
              <a:rPr kumimoji="0" lang="en-IN" sz="18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IN" sz="1800" b="0" i="0" u="none" strike="noStrike" kern="1200" cap="none" spc="0" normalizeH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Pyhon</a:t>
            </a:r>
            <a:r>
              <a:rPr lang="en-IN" dirty="0">
                <a:solidFill>
                  <a:prstClr val="black"/>
                </a:solidFill>
                <a:latin typeface="Calibri" panose="020F0502020204030204"/>
              </a:rPr>
              <a:t>.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dirty="0" smtClean="0">
                <a:solidFill>
                  <a:prstClr val="black"/>
                </a:solidFill>
                <a:latin typeface="Calibri" panose="020F0502020204030204"/>
              </a:rPr>
              <a:t>Technology stack: Android Development, Web development.</a:t>
            </a:r>
            <a:endParaRPr lang="en-IN" dirty="0">
              <a:solidFill>
                <a:prstClr val="black"/>
              </a:solidFill>
              <a:latin typeface="Calibri" panose="020F0502020204030204"/>
            </a:endParaRPr>
          </a:p>
          <a:p>
            <a:pPr marL="285750" marR="0" lvl="0" indent="-28575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dirty="0" smtClean="0">
                <a:solidFill>
                  <a:prstClr val="black"/>
                </a:solidFill>
                <a:latin typeface="Calibri" panose="020F0502020204030204"/>
              </a:rPr>
              <a:t>Framework: </a:t>
            </a:r>
            <a:r>
              <a:rPr lang="en-IN" dirty="0" err="1" smtClean="0">
                <a:solidFill>
                  <a:prstClr val="black"/>
                </a:solidFill>
                <a:latin typeface="Calibri" panose="020F0502020204030204"/>
              </a:rPr>
              <a:t>ReactJs</a:t>
            </a:r>
            <a:r>
              <a:rPr lang="en-IN" dirty="0" smtClean="0">
                <a:solidFill>
                  <a:prstClr val="black"/>
                </a:solidFill>
                <a:latin typeface="Calibri" panose="020F0502020204030204"/>
              </a:rPr>
              <a:t>, Asp.net, Bootstrap</a:t>
            </a:r>
          </a:p>
          <a:p>
            <a:pPr marL="285750" marR="0" lvl="0" indent="-28575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dirty="0" smtClean="0">
                <a:solidFill>
                  <a:prstClr val="black"/>
                </a:solidFill>
                <a:latin typeface="Calibri" panose="020F0502020204030204"/>
              </a:rPr>
              <a:t>Databases: Firebase, MySQL, </a:t>
            </a:r>
            <a:r>
              <a:rPr lang="en-IN" dirty="0" err="1" smtClean="0">
                <a:solidFill>
                  <a:prstClr val="black"/>
                </a:solidFill>
                <a:latin typeface="Calibri" panose="020F0502020204030204"/>
              </a:rPr>
              <a:t>Mongodb</a:t>
            </a:r>
            <a:endParaRPr lang="en-IN" dirty="0">
              <a:solidFill>
                <a:prstClr val="black"/>
              </a:solidFill>
              <a:latin typeface="Calibri" panose="020F0502020204030204"/>
            </a:endParaRPr>
          </a:p>
          <a:p>
            <a:pPr marL="285750" marR="0" lvl="0" indent="-28575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dirty="0" smtClean="0">
                <a:solidFill>
                  <a:prstClr val="black"/>
                </a:solidFill>
                <a:latin typeface="Calibri" panose="020F0502020204030204"/>
              </a:rPr>
              <a:t>Others: Git, </a:t>
            </a:r>
            <a:r>
              <a:rPr lang="en-IN" dirty="0" err="1" smtClean="0">
                <a:solidFill>
                  <a:prstClr val="black"/>
                </a:solidFill>
                <a:latin typeface="Calibri" panose="020F0502020204030204"/>
              </a:rPr>
              <a:t>Nodejs</a:t>
            </a:r>
            <a:r>
              <a:rPr lang="en-IN" dirty="0" smtClean="0">
                <a:solidFill>
                  <a:prstClr val="black"/>
                </a:solidFill>
                <a:latin typeface="Calibri" panose="020F0502020204030204"/>
              </a:rPr>
              <a:t>, </a:t>
            </a:r>
            <a:r>
              <a:rPr lang="en-IN" dirty="0" err="1" smtClean="0">
                <a:solidFill>
                  <a:prstClr val="black"/>
                </a:solidFill>
                <a:latin typeface="Calibri" panose="020F0502020204030204"/>
              </a:rPr>
              <a:t>MaterialUI</a:t>
            </a:r>
            <a:endParaRPr lang="en-IN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63ECD20-5953-472E-BBEA-B9F39A5A95B3}"/>
              </a:ext>
            </a:extLst>
          </p:cNvPr>
          <p:cNvSpPr txBox="1"/>
          <p:nvPr/>
        </p:nvSpPr>
        <p:spPr>
          <a:xfrm>
            <a:off x="6449231" y="2836807"/>
            <a:ext cx="5343913" cy="522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nd Of Sean" panose="02000500000000000000" pitchFamily="2" charset="-128"/>
              <a:ea typeface="Hand Of Sean" panose="02000500000000000000" pitchFamily="2" charset="-128"/>
              <a:cs typeface="+mn-cs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709" y="4669434"/>
            <a:ext cx="1038225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724" y="5270315"/>
            <a:ext cx="1066800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813" y="426433"/>
            <a:ext cx="800100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048" y="365630"/>
            <a:ext cx="138112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39" y="2040949"/>
            <a:ext cx="1133475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599" y="3439536"/>
            <a:ext cx="1152525" cy="87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649" y="2056662"/>
            <a:ext cx="106680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9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589" y="3540803"/>
            <a:ext cx="1000125" cy="104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0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629" y="5048161"/>
            <a:ext cx="983088" cy="749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1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448" y="1747237"/>
            <a:ext cx="1123950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787281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xmlns="" id="{55C089E3-40F2-48EE-94AD-97A50E3AC6F8}"/>
              </a:ext>
            </a:extLst>
          </p:cNvPr>
          <p:cNvSpPr/>
          <p:nvPr/>
        </p:nvSpPr>
        <p:spPr>
          <a:xfrm>
            <a:off x="6096000" y="0"/>
            <a:ext cx="5660571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C03955BB-E41C-4E77-BB48-325360470229}"/>
              </a:ext>
            </a:extLst>
          </p:cNvPr>
          <p:cNvSpPr/>
          <p:nvPr/>
        </p:nvSpPr>
        <p:spPr>
          <a:xfrm>
            <a:off x="275044" y="-5786"/>
            <a:ext cx="5681417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889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xmlns="" id="{B1C4F1B1-18D1-4F24-A7B4-A913BFFF45E6}"/>
              </a:ext>
            </a:extLst>
          </p:cNvPr>
          <p:cNvGrpSpPr/>
          <p:nvPr/>
        </p:nvGrpSpPr>
        <p:grpSpPr>
          <a:xfrm>
            <a:off x="6096000" y="119550"/>
            <a:ext cx="5574535" cy="6778315"/>
            <a:chOff x="6096000" y="119550"/>
            <a:chExt cx="5574535" cy="6778315"/>
          </a:xfrm>
        </p:grpSpPr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xmlns="" id="{479DEB60-7570-45B4-8336-36827F8A3ED2}"/>
                </a:ext>
              </a:extLst>
            </p:cNvPr>
            <p:cNvSpPr/>
            <p:nvPr/>
          </p:nvSpPr>
          <p:spPr>
            <a:xfrm>
              <a:off x="11148331" y="4069452"/>
              <a:ext cx="522204" cy="2657736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ffectLst>
              <a:outerShdw blurRad="508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xmlns="" id="{1F0B4A1C-B94A-47CE-AED1-2D2A4BE4CFF9}"/>
                </a:ext>
              </a:extLst>
            </p:cNvPr>
            <p:cNvSpPr/>
            <p:nvPr/>
          </p:nvSpPr>
          <p:spPr>
            <a:xfrm>
              <a:off x="6128872" y="119550"/>
              <a:ext cx="5395162" cy="6607323"/>
            </a:xfrm>
            <a:custGeom>
              <a:avLst/>
              <a:gdLst>
                <a:gd name="connsiteX0" fmla="*/ 0 w 5395162"/>
                <a:gd name="connsiteY0" fmla="*/ 0 h 6607323"/>
                <a:gd name="connsiteX1" fmla="*/ 5395162 w 5395162"/>
                <a:gd name="connsiteY1" fmla="*/ 0 h 6607323"/>
                <a:gd name="connsiteX2" fmla="*/ 5395162 w 5395162"/>
                <a:gd name="connsiteY2" fmla="*/ 3949902 h 6607323"/>
                <a:gd name="connsiteX3" fmla="*/ 5230980 w 5395162"/>
                <a:gd name="connsiteY3" fmla="*/ 3949902 h 6607323"/>
                <a:gd name="connsiteX4" fmla="*/ 5032614 w 5395162"/>
                <a:gd name="connsiteY4" fmla="*/ 4148268 h 6607323"/>
                <a:gd name="connsiteX5" fmla="*/ 5032614 w 5395162"/>
                <a:gd name="connsiteY5" fmla="*/ 6607209 h 6607323"/>
                <a:gd name="connsiteX6" fmla="*/ 5032625 w 5395162"/>
                <a:gd name="connsiteY6" fmla="*/ 6607323 h 6607323"/>
                <a:gd name="connsiteX7" fmla="*/ 0 w 5395162"/>
                <a:gd name="connsiteY7" fmla="*/ 6607323 h 6607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5162" h="6607323">
                  <a:moveTo>
                    <a:pt x="0" y="0"/>
                  </a:moveTo>
                  <a:lnTo>
                    <a:pt x="5395162" y="0"/>
                  </a:lnTo>
                  <a:lnTo>
                    <a:pt x="5395162" y="3949902"/>
                  </a:lnTo>
                  <a:lnTo>
                    <a:pt x="5230980" y="3949902"/>
                  </a:lnTo>
                  <a:cubicBezTo>
                    <a:pt x="5121425" y="3949902"/>
                    <a:pt x="5032614" y="4038713"/>
                    <a:pt x="5032614" y="4148268"/>
                  </a:cubicBezTo>
                  <a:lnTo>
                    <a:pt x="5032614" y="6607209"/>
                  </a:lnTo>
                  <a:lnTo>
                    <a:pt x="5032625" y="6607323"/>
                  </a:lnTo>
                  <a:lnTo>
                    <a:pt x="0" y="6607323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ffectLst>
              <a:outerShdw blurRad="508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xmlns="" id="{59162A81-0D26-49D5-9C3D-AF1145F70A57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909390"/>
              <a:ext cx="5428034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xmlns="" id="{9DC12B9C-03BA-4147-9B14-30D86730F24B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1374180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xmlns="" id="{6DCDD4C6-51F4-4E17-AD53-489FD1F39D5F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1864456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xmlns="" id="{22656D87-BB85-4C46-9209-8C9140CFF071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2354732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xmlns="" id="{B8516F6C-3E8F-41F1-85A7-8235F4B1C824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2845008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xmlns="" id="{989266B4-BC34-4ABF-A425-A7DC3F37E571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3335284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xmlns="" id="{6FBF9DB6-3F78-4FB6-A1C7-279765773246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3825560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xmlns="" id="{87FF3BCF-0219-48EC-8281-6991C30C1636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4315836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xmlns="" id="{66E6F99E-140E-42F7-9CD9-520ABBCB79FF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4806112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xmlns="" id="{FD4DA134-0BBC-4EEA-B046-D144F8362963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5296388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xmlns="" id="{D81023F8-3930-4E86-AADD-C34248F41F99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5786664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xmlns="" id="{AB4022E9-383B-473B-A517-D6A80C1B6F12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6276940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xmlns="" id="{B1FBF4D5-CE44-480D-BC29-B88EB2D96005}"/>
                </a:ext>
              </a:extLst>
            </p:cNvPr>
            <p:cNvSpPr txBox="1"/>
            <p:nvPr/>
          </p:nvSpPr>
          <p:spPr>
            <a:xfrm>
              <a:off x="11176000" y="5595360"/>
              <a:ext cx="461665" cy="1302505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PAGE </a:t>
              </a:r>
              <a:r>
                <a:rPr lang="en-US" b="1" dirty="0">
                  <a:solidFill>
                    <a:prstClr val="black"/>
                  </a:solidFill>
                  <a:latin typeface="Calibri" panose="020F0502020204030204"/>
                </a:rPr>
                <a:t>13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5" name="Rectangle 174">
            <a:extLst>
              <a:ext uri="{FF2B5EF4-FFF2-40B4-BE49-F238E27FC236}">
                <a16:creationId xmlns:a16="http://schemas.microsoft.com/office/drawing/2014/main" xmlns="" id="{BC45525F-CA64-4D1D-A75E-E6290B229999}"/>
              </a:ext>
            </a:extLst>
          </p:cNvPr>
          <p:cNvSpPr/>
          <p:nvPr/>
        </p:nvSpPr>
        <p:spPr>
          <a:xfrm flipH="1">
            <a:off x="351445" y="4039091"/>
            <a:ext cx="522204" cy="2657736"/>
          </a:xfrm>
          <a:prstGeom prst="rect">
            <a:avLst/>
          </a:prstGeom>
          <a:solidFill>
            <a:srgbClr val="FF0066"/>
          </a:solidFill>
          <a:ln>
            <a:noFill/>
          </a:ln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xmlns="" id="{4CCDAA36-0014-487F-9FC8-FB18AD79A536}"/>
              </a:ext>
            </a:extLst>
          </p:cNvPr>
          <p:cNvSpPr/>
          <p:nvPr/>
        </p:nvSpPr>
        <p:spPr>
          <a:xfrm flipH="1">
            <a:off x="497946" y="89189"/>
            <a:ext cx="5395162" cy="6607323"/>
          </a:xfrm>
          <a:custGeom>
            <a:avLst/>
            <a:gdLst>
              <a:gd name="connsiteX0" fmla="*/ 0 w 5395162"/>
              <a:gd name="connsiteY0" fmla="*/ 0 h 6607323"/>
              <a:gd name="connsiteX1" fmla="*/ 5395162 w 5395162"/>
              <a:gd name="connsiteY1" fmla="*/ 0 h 6607323"/>
              <a:gd name="connsiteX2" fmla="*/ 5395162 w 5395162"/>
              <a:gd name="connsiteY2" fmla="*/ 3949902 h 6607323"/>
              <a:gd name="connsiteX3" fmla="*/ 5230980 w 5395162"/>
              <a:gd name="connsiteY3" fmla="*/ 3949902 h 6607323"/>
              <a:gd name="connsiteX4" fmla="*/ 5032614 w 5395162"/>
              <a:gd name="connsiteY4" fmla="*/ 4148268 h 6607323"/>
              <a:gd name="connsiteX5" fmla="*/ 5032614 w 5395162"/>
              <a:gd name="connsiteY5" fmla="*/ 6607209 h 6607323"/>
              <a:gd name="connsiteX6" fmla="*/ 5032625 w 5395162"/>
              <a:gd name="connsiteY6" fmla="*/ 6607323 h 6607323"/>
              <a:gd name="connsiteX7" fmla="*/ 0 w 5395162"/>
              <a:gd name="connsiteY7" fmla="*/ 6607323 h 6607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95162" h="6607323">
                <a:moveTo>
                  <a:pt x="0" y="0"/>
                </a:moveTo>
                <a:lnTo>
                  <a:pt x="5395162" y="0"/>
                </a:lnTo>
                <a:lnTo>
                  <a:pt x="5395162" y="3949902"/>
                </a:lnTo>
                <a:lnTo>
                  <a:pt x="5230980" y="3949902"/>
                </a:lnTo>
                <a:cubicBezTo>
                  <a:pt x="5121425" y="3949902"/>
                  <a:pt x="5032614" y="4038713"/>
                  <a:pt x="5032614" y="4148268"/>
                </a:cubicBezTo>
                <a:lnTo>
                  <a:pt x="5032614" y="6607209"/>
                </a:lnTo>
                <a:lnTo>
                  <a:pt x="5032625" y="6607323"/>
                </a:lnTo>
                <a:lnTo>
                  <a:pt x="0" y="6607323"/>
                </a:lnTo>
                <a:close/>
              </a:path>
            </a:pathLst>
          </a:custGeom>
          <a:solidFill>
            <a:srgbClr val="FDFDFD"/>
          </a:solidFill>
          <a:ln>
            <a:noFill/>
          </a:ln>
          <a:effectLst>
            <a:outerShdw blurRad="50800" dist="762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xmlns="" id="{028D77CE-26CC-48A3-92E2-0D112FD9E9FA}"/>
              </a:ext>
            </a:extLst>
          </p:cNvPr>
          <p:cNvSpPr txBox="1"/>
          <p:nvPr/>
        </p:nvSpPr>
        <p:spPr>
          <a:xfrm flipH="1">
            <a:off x="384315" y="5564999"/>
            <a:ext cx="461665" cy="130250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PAGE </a:t>
            </a:r>
            <a:r>
              <a:rPr lang="en-US" b="1" dirty="0">
                <a:solidFill>
                  <a:prstClr val="white"/>
                </a:solidFill>
                <a:latin typeface="Calibri" panose="020F0502020204030204"/>
              </a:rPr>
              <a:t>12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0F1A4B53-3DA8-4B08-87F6-99E2B5780CCB}"/>
              </a:ext>
            </a:extLst>
          </p:cNvPr>
          <p:cNvGrpSpPr/>
          <p:nvPr/>
        </p:nvGrpSpPr>
        <p:grpSpPr>
          <a:xfrm>
            <a:off x="5604611" y="119550"/>
            <a:ext cx="781676" cy="6607323"/>
            <a:chOff x="5604611" y="119550"/>
            <a:chExt cx="781676" cy="6607323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xmlns="" id="{D119F2DB-0E38-4A31-831F-2BAF295D2A25}"/>
                </a:ext>
              </a:extLst>
            </p:cNvPr>
            <p:cNvSpPr/>
            <p:nvPr/>
          </p:nvSpPr>
          <p:spPr>
            <a:xfrm>
              <a:off x="5635694" y="202535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AEE5042A-E067-4FB7-BCFF-00BB33BFEDEC}"/>
                </a:ext>
              </a:extLst>
            </p:cNvPr>
            <p:cNvGrpSpPr/>
            <p:nvPr/>
          </p:nvGrpSpPr>
          <p:grpSpPr>
            <a:xfrm>
              <a:off x="5805714" y="119550"/>
              <a:ext cx="580573" cy="386869"/>
              <a:chOff x="5805714" y="609691"/>
              <a:chExt cx="580573" cy="386869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id="{9ECC8D50-758B-45D1-9832-058DA749338C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Arc 8">
                <a:extLst>
                  <a:ext uri="{FF2B5EF4-FFF2-40B4-BE49-F238E27FC236}">
                    <a16:creationId xmlns:a16="http://schemas.microsoft.com/office/drawing/2014/main" xmlns="" id="{FC783E55-1922-4926-8D97-EC60526709F7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333954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xmlns="" id="{FCB92E0C-F05E-4602-8A6C-A561815032EC}"/>
                </a:ext>
              </a:extLst>
            </p:cNvPr>
            <p:cNvSpPr/>
            <p:nvPr/>
          </p:nvSpPr>
          <p:spPr>
            <a:xfrm>
              <a:off x="5632035" y="503041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xmlns="" id="{E48E30C9-A74F-4C52-AD04-FC9A5CBD8258}"/>
                </a:ext>
              </a:extLst>
            </p:cNvPr>
            <p:cNvGrpSpPr/>
            <p:nvPr/>
          </p:nvGrpSpPr>
          <p:grpSpPr>
            <a:xfrm>
              <a:off x="5805714" y="430573"/>
              <a:ext cx="580573" cy="386869"/>
              <a:chOff x="5805714" y="609691"/>
              <a:chExt cx="580573" cy="386869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xmlns="" id="{9D80A7DB-810E-4588-BE25-E9F7C34D3DB1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Arc 79">
                <a:extLst>
                  <a:ext uri="{FF2B5EF4-FFF2-40B4-BE49-F238E27FC236}">
                    <a16:creationId xmlns:a16="http://schemas.microsoft.com/office/drawing/2014/main" xmlns="" id="{0CEE252C-3F6B-425D-A974-8C322FD62AA8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604954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xmlns="" id="{A4620A41-830E-412F-B7F4-82B17531460F}"/>
                </a:ext>
              </a:extLst>
            </p:cNvPr>
            <p:cNvSpPr/>
            <p:nvPr/>
          </p:nvSpPr>
          <p:spPr>
            <a:xfrm>
              <a:off x="5635694" y="817487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xmlns="" id="{B8C591D4-C50C-4B67-805A-961945693BE6}"/>
                </a:ext>
              </a:extLst>
            </p:cNvPr>
            <p:cNvSpPr/>
            <p:nvPr/>
          </p:nvSpPr>
          <p:spPr>
            <a:xfrm>
              <a:off x="5636493" y="1123923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xmlns="" id="{461F08B5-15BF-4C63-B54C-7D2001EDCAD3}"/>
                </a:ext>
              </a:extLst>
            </p:cNvPr>
            <p:cNvSpPr/>
            <p:nvPr/>
          </p:nvSpPr>
          <p:spPr>
            <a:xfrm>
              <a:off x="5633303" y="1440825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D12C5631-8C0A-4256-BD3E-88D081A7321B}"/>
                </a:ext>
              </a:extLst>
            </p:cNvPr>
            <p:cNvSpPr/>
            <p:nvPr/>
          </p:nvSpPr>
          <p:spPr>
            <a:xfrm>
              <a:off x="5641689" y="1742385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xmlns="" id="{D3030D9B-44CF-4F4E-A86E-18A79322376D}"/>
                </a:ext>
              </a:extLst>
            </p:cNvPr>
            <p:cNvSpPr/>
            <p:nvPr/>
          </p:nvSpPr>
          <p:spPr>
            <a:xfrm>
              <a:off x="5626130" y="2064953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xmlns="" id="{0E9F8D11-58D9-4493-A410-DACB43B5E48F}"/>
                </a:ext>
              </a:extLst>
            </p:cNvPr>
            <p:cNvSpPr/>
            <p:nvPr/>
          </p:nvSpPr>
          <p:spPr>
            <a:xfrm>
              <a:off x="5626130" y="2372116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xmlns="" id="{880FA994-AF36-4890-A98D-4750B71B3C59}"/>
                </a:ext>
              </a:extLst>
            </p:cNvPr>
            <p:cNvSpPr/>
            <p:nvPr/>
          </p:nvSpPr>
          <p:spPr>
            <a:xfrm>
              <a:off x="5633303" y="2684520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xmlns="" id="{9E5C2FB6-992A-4537-B467-2FCB0FDBDB9F}"/>
                </a:ext>
              </a:extLst>
            </p:cNvPr>
            <p:cNvSpPr/>
            <p:nvPr/>
          </p:nvSpPr>
          <p:spPr>
            <a:xfrm>
              <a:off x="5633303" y="2985986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xmlns="" id="{73193785-12A4-408F-9E7C-27DDBEAFA7BD}"/>
                </a:ext>
              </a:extLst>
            </p:cNvPr>
            <p:cNvSpPr/>
            <p:nvPr/>
          </p:nvSpPr>
          <p:spPr>
            <a:xfrm>
              <a:off x="5626130" y="3308187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xmlns="" id="{FF68EA0C-3323-4279-9322-583E0496C340}"/>
                </a:ext>
              </a:extLst>
            </p:cNvPr>
            <p:cNvSpPr/>
            <p:nvPr/>
          </p:nvSpPr>
          <p:spPr>
            <a:xfrm>
              <a:off x="5618957" y="3615100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xmlns="" id="{DA8F7F98-A2C1-4622-86E7-4F2038831BBE}"/>
                </a:ext>
              </a:extLst>
            </p:cNvPr>
            <p:cNvSpPr/>
            <p:nvPr/>
          </p:nvSpPr>
          <p:spPr>
            <a:xfrm>
              <a:off x="5604611" y="3927247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xmlns="" id="{0A05E640-BFCE-401E-8E58-B95F9FAC8DFA}"/>
                </a:ext>
              </a:extLst>
            </p:cNvPr>
            <p:cNvSpPr/>
            <p:nvPr/>
          </p:nvSpPr>
          <p:spPr>
            <a:xfrm>
              <a:off x="5611784" y="4239143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xmlns="" id="{E054FE0A-3727-4A81-B405-7B2AD3CF46C1}"/>
                </a:ext>
              </a:extLst>
            </p:cNvPr>
            <p:cNvSpPr/>
            <p:nvPr/>
          </p:nvSpPr>
          <p:spPr>
            <a:xfrm>
              <a:off x="5604611" y="4546182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xmlns="" id="{181F776C-2AF8-48ED-A45F-6043E45954BF}"/>
                </a:ext>
              </a:extLst>
            </p:cNvPr>
            <p:cNvSpPr/>
            <p:nvPr/>
          </p:nvSpPr>
          <p:spPr>
            <a:xfrm>
              <a:off x="5609779" y="4857467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xmlns="" id="{F411B93B-64DC-40ED-8351-A38502F83EC2}"/>
                </a:ext>
              </a:extLst>
            </p:cNvPr>
            <p:cNvSpPr/>
            <p:nvPr/>
          </p:nvSpPr>
          <p:spPr>
            <a:xfrm>
              <a:off x="5618957" y="5171895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xmlns="" id="{6D4EF766-AAA1-4FD1-9EB8-BC7CCAF80F4C}"/>
                </a:ext>
              </a:extLst>
            </p:cNvPr>
            <p:cNvSpPr/>
            <p:nvPr/>
          </p:nvSpPr>
          <p:spPr>
            <a:xfrm>
              <a:off x="5611784" y="5503140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xmlns="" id="{CA3BC80A-A5C7-4031-AE04-E1DBB065F990}"/>
                </a:ext>
              </a:extLst>
            </p:cNvPr>
            <p:cNvSpPr/>
            <p:nvPr/>
          </p:nvSpPr>
          <p:spPr>
            <a:xfrm>
              <a:off x="5604611" y="5797854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xmlns="" id="{B2C4E260-0390-4C3C-B29D-AB4732D5F312}"/>
                </a:ext>
              </a:extLst>
            </p:cNvPr>
            <p:cNvSpPr/>
            <p:nvPr/>
          </p:nvSpPr>
          <p:spPr>
            <a:xfrm>
              <a:off x="5604611" y="6097210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xmlns="" id="{9CF30D03-0768-4F4A-876B-4064ADC4B962}"/>
                </a:ext>
              </a:extLst>
            </p:cNvPr>
            <p:cNvSpPr/>
            <p:nvPr/>
          </p:nvSpPr>
          <p:spPr>
            <a:xfrm>
              <a:off x="5611784" y="6412576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xmlns="" id="{BDE4CAF1-67FB-4A00-A957-F84932EF37EA}"/>
                </a:ext>
              </a:extLst>
            </p:cNvPr>
            <p:cNvGrpSpPr/>
            <p:nvPr/>
          </p:nvGrpSpPr>
          <p:grpSpPr>
            <a:xfrm>
              <a:off x="5805714" y="741596"/>
              <a:ext cx="580573" cy="386869"/>
              <a:chOff x="5805714" y="609691"/>
              <a:chExt cx="580573" cy="386869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xmlns="" id="{74C944AF-D50A-425E-A441-BD46E8CB9783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Arc 82">
                <a:extLst>
                  <a:ext uri="{FF2B5EF4-FFF2-40B4-BE49-F238E27FC236}">
                    <a16:creationId xmlns:a16="http://schemas.microsoft.com/office/drawing/2014/main" xmlns="" id="{AE95EC9D-DB78-417E-AF31-C543DE84C1EE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7575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xmlns="" id="{EC3E0684-8AE8-4214-BF7B-4AAB6B86F600}"/>
                </a:ext>
              </a:extLst>
            </p:cNvPr>
            <p:cNvGrpSpPr/>
            <p:nvPr/>
          </p:nvGrpSpPr>
          <p:grpSpPr>
            <a:xfrm>
              <a:off x="5805714" y="1052619"/>
              <a:ext cx="580573" cy="386869"/>
              <a:chOff x="5805714" y="609691"/>
              <a:chExt cx="580573" cy="386869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xmlns="" id="{CF8E04A3-B6B4-4F3C-BB6B-AF9929DDA237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Arc 85">
                <a:extLst>
                  <a:ext uri="{FF2B5EF4-FFF2-40B4-BE49-F238E27FC236}">
                    <a16:creationId xmlns:a16="http://schemas.microsoft.com/office/drawing/2014/main" xmlns="" id="{18A95974-DAB2-4BF8-9192-96278D1744CD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30485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C97BDBFC-6DCF-4D05-9235-AF24FD08B7BA}"/>
                </a:ext>
              </a:extLst>
            </p:cNvPr>
            <p:cNvGrpSpPr/>
            <p:nvPr/>
          </p:nvGrpSpPr>
          <p:grpSpPr>
            <a:xfrm>
              <a:off x="5805714" y="1363642"/>
              <a:ext cx="580573" cy="386869"/>
              <a:chOff x="5805714" y="609691"/>
              <a:chExt cx="580573" cy="386869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xmlns="" id="{4AB8CE96-3DF3-4063-9F27-D4DB07BB75EF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xmlns="" id="{309BD817-14B6-4AA7-A1F6-6EAEFBC3A86F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09658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xmlns="" id="{C6951FED-2BD7-4859-B333-5B1CAEF8AB8D}"/>
                </a:ext>
              </a:extLst>
            </p:cNvPr>
            <p:cNvGrpSpPr/>
            <p:nvPr/>
          </p:nvGrpSpPr>
          <p:grpSpPr>
            <a:xfrm>
              <a:off x="5805714" y="1674665"/>
              <a:ext cx="580573" cy="386869"/>
              <a:chOff x="5805714" y="609691"/>
              <a:chExt cx="580573" cy="386869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xmlns="" id="{FE30C63D-F045-40E9-8C54-26DA5BDA0F44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Arc 91">
                <a:extLst>
                  <a:ext uri="{FF2B5EF4-FFF2-40B4-BE49-F238E27FC236}">
                    <a16:creationId xmlns:a16="http://schemas.microsoft.com/office/drawing/2014/main" xmlns="" id="{434A2720-2A66-40B1-AC7E-5C244C6E6EB9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7571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xmlns="" id="{3253887B-E245-4C89-84BB-C89576187B4D}"/>
                </a:ext>
              </a:extLst>
            </p:cNvPr>
            <p:cNvGrpSpPr/>
            <p:nvPr/>
          </p:nvGrpSpPr>
          <p:grpSpPr>
            <a:xfrm>
              <a:off x="5805714" y="1985688"/>
              <a:ext cx="580573" cy="386869"/>
              <a:chOff x="5805714" y="609691"/>
              <a:chExt cx="580573" cy="386869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xmlns="" id="{C2935527-C9EF-4950-89BB-EB1207B25EAD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Arc 94">
                <a:extLst>
                  <a:ext uri="{FF2B5EF4-FFF2-40B4-BE49-F238E27FC236}">
                    <a16:creationId xmlns:a16="http://schemas.microsoft.com/office/drawing/2014/main" xmlns="" id="{B885AD0D-2A97-4761-A7E2-81AE7730FF98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782495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xmlns="" id="{B20895E6-FBAD-4249-90F9-43369FD2080F}"/>
                </a:ext>
              </a:extLst>
            </p:cNvPr>
            <p:cNvGrpSpPr/>
            <p:nvPr/>
          </p:nvGrpSpPr>
          <p:grpSpPr>
            <a:xfrm>
              <a:off x="5805714" y="2296711"/>
              <a:ext cx="580573" cy="386869"/>
              <a:chOff x="5805714" y="609691"/>
              <a:chExt cx="580573" cy="386869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xmlns="" id="{416F99E9-E132-4AB6-9501-719E390B2951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Arc 97">
                <a:extLst>
                  <a:ext uri="{FF2B5EF4-FFF2-40B4-BE49-F238E27FC236}">
                    <a16:creationId xmlns:a16="http://schemas.microsoft.com/office/drawing/2014/main" xmlns="" id="{7BF41422-E1EF-4A49-906D-7C9E43200378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37911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xmlns="" id="{3A6C8FCE-3906-4A51-8C51-53A21458A79D}"/>
                </a:ext>
              </a:extLst>
            </p:cNvPr>
            <p:cNvGrpSpPr/>
            <p:nvPr/>
          </p:nvGrpSpPr>
          <p:grpSpPr>
            <a:xfrm>
              <a:off x="5805714" y="2607734"/>
              <a:ext cx="580573" cy="386869"/>
              <a:chOff x="5805714" y="609691"/>
              <a:chExt cx="580573" cy="386869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xmlns="" id="{01B7306C-C82A-4CBC-8810-B196E2B85FD9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Arc 100">
                <a:extLst>
                  <a:ext uri="{FF2B5EF4-FFF2-40B4-BE49-F238E27FC236}">
                    <a16:creationId xmlns:a16="http://schemas.microsoft.com/office/drawing/2014/main" xmlns="" id="{4309EB4B-A1C1-41B8-9E71-43E4632DE81A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17170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xmlns="" id="{C74B4894-B5D2-4362-964C-D4DC0546060A}"/>
                </a:ext>
              </a:extLst>
            </p:cNvPr>
            <p:cNvGrpSpPr/>
            <p:nvPr/>
          </p:nvGrpSpPr>
          <p:grpSpPr>
            <a:xfrm>
              <a:off x="5805714" y="2918757"/>
              <a:ext cx="580573" cy="386869"/>
              <a:chOff x="5805714" y="609691"/>
              <a:chExt cx="580573" cy="386869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xmlns="" id="{DA95D981-4D5B-4F4F-8A82-69838938508F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Arc 103">
                <a:extLst>
                  <a:ext uri="{FF2B5EF4-FFF2-40B4-BE49-F238E27FC236}">
                    <a16:creationId xmlns:a16="http://schemas.microsoft.com/office/drawing/2014/main" xmlns="" id="{E4822634-A39A-4B0D-8399-883328FCA1EE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220475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xmlns="" id="{AC0C8900-7AAE-4DAD-9853-250BA8E46217}"/>
                </a:ext>
              </a:extLst>
            </p:cNvPr>
            <p:cNvGrpSpPr/>
            <p:nvPr/>
          </p:nvGrpSpPr>
          <p:grpSpPr>
            <a:xfrm>
              <a:off x="5805714" y="3229780"/>
              <a:ext cx="580573" cy="386869"/>
              <a:chOff x="5805714" y="609691"/>
              <a:chExt cx="580573" cy="386869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xmlns="" id="{8F16C3F5-5111-4385-95DB-684995C5DA9E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Arc 106">
                <a:extLst>
                  <a:ext uri="{FF2B5EF4-FFF2-40B4-BE49-F238E27FC236}">
                    <a16:creationId xmlns:a16="http://schemas.microsoft.com/office/drawing/2014/main" xmlns="" id="{C8E4EC42-A513-472E-AE69-66EF8F71937C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648007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xmlns="" id="{B9DF2A69-06AC-4DC9-B6C7-9A1B9D012585}"/>
                </a:ext>
              </a:extLst>
            </p:cNvPr>
            <p:cNvGrpSpPr/>
            <p:nvPr/>
          </p:nvGrpSpPr>
          <p:grpSpPr>
            <a:xfrm>
              <a:off x="5805714" y="3540803"/>
              <a:ext cx="580573" cy="386869"/>
              <a:chOff x="5805714" y="609691"/>
              <a:chExt cx="580573" cy="386869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xmlns="" id="{66D59475-186E-4F7A-A501-ABEDCC08DC98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Arc 109">
                <a:extLst>
                  <a:ext uri="{FF2B5EF4-FFF2-40B4-BE49-F238E27FC236}">
                    <a16:creationId xmlns:a16="http://schemas.microsoft.com/office/drawing/2014/main" xmlns="" id="{55C929AA-C5D4-4A29-94FC-BF99C03F9430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901467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xmlns="" id="{26F5DDE8-77F1-4A19-9A73-FA16AD387091}"/>
                </a:ext>
              </a:extLst>
            </p:cNvPr>
            <p:cNvGrpSpPr/>
            <p:nvPr/>
          </p:nvGrpSpPr>
          <p:grpSpPr>
            <a:xfrm>
              <a:off x="5805714" y="3851826"/>
              <a:ext cx="580573" cy="386869"/>
              <a:chOff x="5805714" y="609691"/>
              <a:chExt cx="580573" cy="386869"/>
            </a:xfrm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xmlns="" id="{3975D25C-1E30-46E2-BA99-3037ADE31704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xmlns="" id="{5489E9B8-DC06-4350-B467-61A9DA0B02A7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023282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xmlns="" id="{0375CE18-5EC1-4881-8142-DC1BC91AD094}"/>
                </a:ext>
              </a:extLst>
            </p:cNvPr>
            <p:cNvGrpSpPr/>
            <p:nvPr/>
          </p:nvGrpSpPr>
          <p:grpSpPr>
            <a:xfrm>
              <a:off x="5805714" y="4162849"/>
              <a:ext cx="580573" cy="386869"/>
              <a:chOff x="5805714" y="609691"/>
              <a:chExt cx="580573" cy="386869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xmlns="" id="{10A76D25-919A-40D9-9554-EFE2D3956BE4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Arc 115">
                <a:extLst>
                  <a:ext uri="{FF2B5EF4-FFF2-40B4-BE49-F238E27FC236}">
                    <a16:creationId xmlns:a16="http://schemas.microsoft.com/office/drawing/2014/main" xmlns="" id="{F541D253-66CC-4C59-909C-302800ABEEFC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68103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xmlns="" id="{D86A99F9-8CBA-4BBB-88F7-14582E27C64C}"/>
                </a:ext>
              </a:extLst>
            </p:cNvPr>
            <p:cNvGrpSpPr/>
            <p:nvPr/>
          </p:nvGrpSpPr>
          <p:grpSpPr>
            <a:xfrm>
              <a:off x="5805714" y="4473872"/>
              <a:ext cx="580573" cy="386869"/>
              <a:chOff x="5805714" y="609691"/>
              <a:chExt cx="580573" cy="386869"/>
            </a:xfrm>
          </p:grpSpPr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xmlns="" id="{16259704-CA38-4525-8489-D1FECD12BDBC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xmlns="" id="{40F4FCA1-5992-49D0-8CE6-8488CF6BAF04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886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xmlns="" id="{F5C59377-7214-4209-BA16-86D5D1DAE2B0}"/>
                </a:ext>
              </a:extLst>
            </p:cNvPr>
            <p:cNvGrpSpPr/>
            <p:nvPr/>
          </p:nvGrpSpPr>
          <p:grpSpPr>
            <a:xfrm>
              <a:off x="5805714" y="4784895"/>
              <a:ext cx="580573" cy="386869"/>
              <a:chOff x="5805714" y="609691"/>
              <a:chExt cx="580573" cy="386869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xmlns="" id="{959A5D35-C7AE-458F-BBB5-71CD3A3F97F8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Arc 121">
                <a:extLst>
                  <a:ext uri="{FF2B5EF4-FFF2-40B4-BE49-F238E27FC236}">
                    <a16:creationId xmlns:a16="http://schemas.microsoft.com/office/drawing/2014/main" xmlns="" id="{F490A229-65A6-4DFF-870F-4B92A114A66A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46438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9EC6FFFF-2006-4366-8566-0113AD9F036A}"/>
                </a:ext>
              </a:extLst>
            </p:cNvPr>
            <p:cNvGrpSpPr/>
            <p:nvPr/>
          </p:nvGrpSpPr>
          <p:grpSpPr>
            <a:xfrm>
              <a:off x="5805714" y="5095918"/>
              <a:ext cx="580573" cy="386869"/>
              <a:chOff x="5805714" y="609691"/>
              <a:chExt cx="580573" cy="386869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xmlns="" id="{595E399E-0521-4D5B-914F-29C3ADDF2B72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Arc 124">
                <a:extLst>
                  <a:ext uri="{FF2B5EF4-FFF2-40B4-BE49-F238E27FC236}">
                    <a16:creationId xmlns:a16="http://schemas.microsoft.com/office/drawing/2014/main" xmlns="" id="{14739334-2472-4756-B880-7780C40DA407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22511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xmlns="" id="{6D7FEFCF-F5E2-48A4-8DA2-466E3FA530E8}"/>
                </a:ext>
              </a:extLst>
            </p:cNvPr>
            <p:cNvGrpSpPr/>
            <p:nvPr/>
          </p:nvGrpSpPr>
          <p:grpSpPr>
            <a:xfrm>
              <a:off x="5805714" y="5406941"/>
              <a:ext cx="580573" cy="386869"/>
              <a:chOff x="5805714" y="609691"/>
              <a:chExt cx="580573" cy="386869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xmlns="" id="{5B8C7798-2FB8-447C-BA5C-ECB75C74E5AD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Arc 127">
                <a:extLst>
                  <a:ext uri="{FF2B5EF4-FFF2-40B4-BE49-F238E27FC236}">
                    <a16:creationId xmlns:a16="http://schemas.microsoft.com/office/drawing/2014/main" xmlns="" id="{DDFE7CA2-AC7D-4CF0-A779-1F7EC6161969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79167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xmlns="" id="{EF6B5FAD-EB1F-43DC-8B99-11CAD21D64C9}"/>
                </a:ext>
              </a:extLst>
            </p:cNvPr>
            <p:cNvGrpSpPr/>
            <p:nvPr/>
          </p:nvGrpSpPr>
          <p:grpSpPr>
            <a:xfrm>
              <a:off x="5805714" y="5717964"/>
              <a:ext cx="580573" cy="386869"/>
              <a:chOff x="5805714" y="609691"/>
              <a:chExt cx="580573" cy="386869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xmlns="" id="{B817890A-729D-4FBB-8EF7-DAFD6F73427B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Arc 130">
                <a:extLst>
                  <a:ext uri="{FF2B5EF4-FFF2-40B4-BE49-F238E27FC236}">
                    <a16:creationId xmlns:a16="http://schemas.microsoft.com/office/drawing/2014/main" xmlns="" id="{EAD6132E-2435-4771-A3CC-CCE94E7A9600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992407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xmlns="" id="{2B7006E1-B188-46BA-BAA5-15A960905F4C}"/>
                </a:ext>
              </a:extLst>
            </p:cNvPr>
            <p:cNvGrpSpPr/>
            <p:nvPr/>
          </p:nvGrpSpPr>
          <p:grpSpPr>
            <a:xfrm>
              <a:off x="5805714" y="6028987"/>
              <a:ext cx="580573" cy="386869"/>
              <a:chOff x="5805714" y="609691"/>
              <a:chExt cx="580573" cy="386869"/>
            </a:xfrm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xmlns="" id="{D01250CF-AFA1-4A19-B3C7-7F163609380B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Arc 133">
                <a:extLst>
                  <a:ext uri="{FF2B5EF4-FFF2-40B4-BE49-F238E27FC236}">
                    <a16:creationId xmlns:a16="http://schemas.microsoft.com/office/drawing/2014/main" xmlns="" id="{1014BA5C-C370-44EB-84DA-2D69E36CE6C3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97210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xmlns="" id="{AD8CB7E5-EBC4-4791-B93B-D0B41B862B83}"/>
                </a:ext>
              </a:extLst>
            </p:cNvPr>
            <p:cNvGrpSpPr/>
            <p:nvPr/>
          </p:nvGrpSpPr>
          <p:grpSpPr>
            <a:xfrm>
              <a:off x="5805714" y="6340004"/>
              <a:ext cx="580573" cy="386869"/>
              <a:chOff x="5805714" y="609691"/>
              <a:chExt cx="580573" cy="386869"/>
            </a:xfrm>
          </p:grpSpPr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xmlns="" id="{CF456FF3-391C-4C8E-A128-A413BDBBB225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7" name="Arc 136">
                <a:extLst>
                  <a:ext uri="{FF2B5EF4-FFF2-40B4-BE49-F238E27FC236}">
                    <a16:creationId xmlns:a16="http://schemas.microsoft.com/office/drawing/2014/main" xmlns="" id="{8838FE2A-04D7-44E3-97C3-54338832CB9A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29801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C237B03-D5B0-4847-9B0D-85D7475DF916}"/>
              </a:ext>
            </a:extLst>
          </p:cNvPr>
          <p:cNvSpPr txBox="1"/>
          <p:nvPr/>
        </p:nvSpPr>
        <p:spPr>
          <a:xfrm>
            <a:off x="6416767" y="430573"/>
            <a:ext cx="4896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Hand Of Sean" panose="02000500000000000000" pitchFamily="2" charset="-128"/>
                <a:ea typeface="Hand Of Sean" panose="02000500000000000000" pitchFamily="2" charset="-128"/>
              </a:rPr>
              <a:t> </a:t>
            </a:r>
            <a:r>
              <a:rPr lang="en-US" sz="2400" b="1" dirty="0" smtClean="0">
                <a:solidFill>
                  <a:prstClr val="black"/>
                </a:solidFill>
                <a:latin typeface="Hand Of Sean" panose="02000500000000000000" pitchFamily="2" charset="-128"/>
                <a:ea typeface="Hand Of Sean" panose="02000500000000000000" pitchFamily="2" charset="-128"/>
              </a:rPr>
              <a:t>  HOBBIES</a:t>
            </a:r>
            <a:r>
              <a:rPr kumimoji="0" lang="en-US" sz="2400" b="1" i="0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nd Of Sean" panose="02000500000000000000" pitchFamily="2" charset="-128"/>
                <a:ea typeface="Hand Of Sean" panose="02000500000000000000" pitchFamily="2" charset="-128"/>
                <a:cs typeface="+mn-cs"/>
              </a:rPr>
              <a:t>:</a:t>
            </a:r>
            <a:endParaRPr kumimoji="0" lang="en-US" sz="2400" b="1" i="0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nd Of Sean" panose="02000500000000000000" pitchFamily="2" charset="-128"/>
              <a:ea typeface="Hand Of Sean" panose="02000500000000000000" pitchFamily="2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408863E-F69B-4270-95E7-FF906DCB2F7E}"/>
              </a:ext>
            </a:extLst>
          </p:cNvPr>
          <p:cNvSpPr txBox="1"/>
          <p:nvPr/>
        </p:nvSpPr>
        <p:spPr>
          <a:xfrm>
            <a:off x="6473286" y="1418614"/>
            <a:ext cx="4963748" cy="1592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dirty="0" smtClean="0">
                <a:solidFill>
                  <a:prstClr val="black"/>
                </a:solidFill>
                <a:latin typeface="Calibri" panose="020F0502020204030204"/>
              </a:rPr>
              <a:t>Watching </a:t>
            </a:r>
            <a:r>
              <a:rPr lang="en-IN" dirty="0" err="1" smtClean="0">
                <a:solidFill>
                  <a:prstClr val="black"/>
                </a:solidFill>
                <a:latin typeface="Calibri" panose="020F0502020204030204"/>
              </a:rPr>
              <a:t>Standups</a:t>
            </a:r>
            <a:r>
              <a:rPr lang="en-IN" dirty="0" smtClean="0">
                <a:solidFill>
                  <a:prstClr val="black"/>
                </a:solidFill>
                <a:latin typeface="Calibri" panose="020F0502020204030204"/>
              </a:rPr>
              <a:t> comedy</a:t>
            </a:r>
          </a:p>
          <a:p>
            <a:pPr marL="285750" marR="0" lvl="0" indent="-28575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dirty="0" smtClean="0">
                <a:solidFill>
                  <a:prstClr val="black"/>
                </a:solidFill>
                <a:latin typeface="Calibri" panose="020F0502020204030204"/>
              </a:rPr>
              <a:t>Sketching</a:t>
            </a:r>
          </a:p>
          <a:p>
            <a:pPr marL="285750" marR="0" lvl="0" indent="-28575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dirty="0" smtClean="0">
                <a:solidFill>
                  <a:prstClr val="black"/>
                </a:solidFill>
                <a:latin typeface="Calibri" panose="020F0502020204030204"/>
              </a:rPr>
              <a:t>Browsing</a:t>
            </a:r>
            <a:endParaRPr lang="en-IN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63ECD20-5953-472E-BBEA-B9F39A5A95B3}"/>
              </a:ext>
            </a:extLst>
          </p:cNvPr>
          <p:cNvSpPr txBox="1"/>
          <p:nvPr/>
        </p:nvSpPr>
        <p:spPr>
          <a:xfrm>
            <a:off x="6449231" y="2836807"/>
            <a:ext cx="5343913" cy="522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nd Of Sean" panose="02000500000000000000" pitchFamily="2" charset="-128"/>
              <a:ea typeface="Hand Of Sean" panose="02000500000000000000" pitchFamily="2" charset="-128"/>
              <a:cs typeface="+mn-cs"/>
            </a:endParaRPr>
          </a:p>
        </p:txBody>
      </p:sp>
      <p:pic>
        <p:nvPicPr>
          <p:cNvPr id="10246" name="Picture 6" descr="Stand Up Comedy - Apps on Google Pl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853" y="293748"/>
            <a:ext cx="2967798" cy="296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The Difference Between Sketching and Draw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784" y="3923397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82725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xmlns="" id="{55C089E3-40F2-48EE-94AD-97A50E3AC6F8}"/>
              </a:ext>
            </a:extLst>
          </p:cNvPr>
          <p:cNvSpPr/>
          <p:nvPr/>
        </p:nvSpPr>
        <p:spPr>
          <a:xfrm>
            <a:off x="6096000" y="0"/>
            <a:ext cx="5660571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C03955BB-E41C-4E77-BB48-325360470229}"/>
              </a:ext>
            </a:extLst>
          </p:cNvPr>
          <p:cNvSpPr/>
          <p:nvPr/>
        </p:nvSpPr>
        <p:spPr>
          <a:xfrm>
            <a:off x="275044" y="-5786"/>
            <a:ext cx="5681417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889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xmlns="" id="{B1C4F1B1-18D1-4F24-A7B4-A913BFFF45E6}"/>
              </a:ext>
            </a:extLst>
          </p:cNvPr>
          <p:cNvGrpSpPr/>
          <p:nvPr/>
        </p:nvGrpSpPr>
        <p:grpSpPr>
          <a:xfrm>
            <a:off x="6096000" y="119550"/>
            <a:ext cx="5574535" cy="6778315"/>
            <a:chOff x="6096000" y="119550"/>
            <a:chExt cx="5574535" cy="6778315"/>
          </a:xfrm>
        </p:grpSpPr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xmlns="" id="{479DEB60-7570-45B4-8336-36827F8A3ED2}"/>
                </a:ext>
              </a:extLst>
            </p:cNvPr>
            <p:cNvSpPr/>
            <p:nvPr/>
          </p:nvSpPr>
          <p:spPr>
            <a:xfrm>
              <a:off x="11148331" y="4069452"/>
              <a:ext cx="522204" cy="2657736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ffectLst>
              <a:outerShdw blurRad="508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xmlns="" id="{1F0B4A1C-B94A-47CE-AED1-2D2A4BE4CFF9}"/>
                </a:ext>
              </a:extLst>
            </p:cNvPr>
            <p:cNvSpPr/>
            <p:nvPr/>
          </p:nvSpPr>
          <p:spPr>
            <a:xfrm>
              <a:off x="6128872" y="119550"/>
              <a:ext cx="5395162" cy="6607323"/>
            </a:xfrm>
            <a:custGeom>
              <a:avLst/>
              <a:gdLst>
                <a:gd name="connsiteX0" fmla="*/ 0 w 5395162"/>
                <a:gd name="connsiteY0" fmla="*/ 0 h 6607323"/>
                <a:gd name="connsiteX1" fmla="*/ 5395162 w 5395162"/>
                <a:gd name="connsiteY1" fmla="*/ 0 h 6607323"/>
                <a:gd name="connsiteX2" fmla="*/ 5395162 w 5395162"/>
                <a:gd name="connsiteY2" fmla="*/ 3949902 h 6607323"/>
                <a:gd name="connsiteX3" fmla="*/ 5230980 w 5395162"/>
                <a:gd name="connsiteY3" fmla="*/ 3949902 h 6607323"/>
                <a:gd name="connsiteX4" fmla="*/ 5032614 w 5395162"/>
                <a:gd name="connsiteY4" fmla="*/ 4148268 h 6607323"/>
                <a:gd name="connsiteX5" fmla="*/ 5032614 w 5395162"/>
                <a:gd name="connsiteY5" fmla="*/ 6607209 h 6607323"/>
                <a:gd name="connsiteX6" fmla="*/ 5032625 w 5395162"/>
                <a:gd name="connsiteY6" fmla="*/ 6607323 h 6607323"/>
                <a:gd name="connsiteX7" fmla="*/ 0 w 5395162"/>
                <a:gd name="connsiteY7" fmla="*/ 6607323 h 6607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5162" h="6607323">
                  <a:moveTo>
                    <a:pt x="0" y="0"/>
                  </a:moveTo>
                  <a:lnTo>
                    <a:pt x="5395162" y="0"/>
                  </a:lnTo>
                  <a:lnTo>
                    <a:pt x="5395162" y="3949902"/>
                  </a:lnTo>
                  <a:lnTo>
                    <a:pt x="5230980" y="3949902"/>
                  </a:lnTo>
                  <a:cubicBezTo>
                    <a:pt x="5121425" y="3949902"/>
                    <a:pt x="5032614" y="4038713"/>
                    <a:pt x="5032614" y="4148268"/>
                  </a:cubicBezTo>
                  <a:lnTo>
                    <a:pt x="5032614" y="6607209"/>
                  </a:lnTo>
                  <a:lnTo>
                    <a:pt x="5032625" y="6607323"/>
                  </a:lnTo>
                  <a:lnTo>
                    <a:pt x="0" y="6607323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ffectLst>
              <a:outerShdw blurRad="508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xmlns="" id="{59162A81-0D26-49D5-9C3D-AF1145F70A57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909390"/>
              <a:ext cx="5428034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xmlns="" id="{9DC12B9C-03BA-4147-9B14-30D86730F24B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1374180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xmlns="" id="{6DCDD4C6-51F4-4E17-AD53-489FD1F39D5F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1864456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xmlns="" id="{22656D87-BB85-4C46-9209-8C9140CFF071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2354732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xmlns="" id="{B8516F6C-3E8F-41F1-85A7-8235F4B1C824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2845008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xmlns="" id="{989266B4-BC34-4ABF-A425-A7DC3F37E571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3335284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xmlns="" id="{6FBF9DB6-3F78-4FB6-A1C7-279765773246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3825560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xmlns="" id="{87FF3BCF-0219-48EC-8281-6991C30C1636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4315836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xmlns="" id="{66E6F99E-140E-42F7-9CD9-520ABBCB79FF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4806112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xmlns="" id="{FD4DA134-0BBC-4EEA-B046-D144F8362963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5296388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xmlns="" id="{D81023F8-3930-4E86-AADD-C34248F41F99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5786664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xmlns="" id="{AB4022E9-383B-473B-A517-D6A80C1B6F12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6276940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xmlns="" id="{B1FBF4D5-CE44-480D-BC29-B88EB2D96005}"/>
                </a:ext>
              </a:extLst>
            </p:cNvPr>
            <p:cNvSpPr txBox="1"/>
            <p:nvPr/>
          </p:nvSpPr>
          <p:spPr>
            <a:xfrm>
              <a:off x="11176000" y="5595360"/>
              <a:ext cx="461665" cy="1302505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PAGE </a:t>
              </a:r>
              <a:r>
                <a:rPr lang="en-US" b="1" dirty="0">
                  <a:solidFill>
                    <a:prstClr val="black"/>
                  </a:solidFill>
                  <a:latin typeface="Calibri" panose="020F0502020204030204"/>
                </a:rPr>
                <a:t>15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5" name="Rectangle 174">
            <a:extLst>
              <a:ext uri="{FF2B5EF4-FFF2-40B4-BE49-F238E27FC236}">
                <a16:creationId xmlns:a16="http://schemas.microsoft.com/office/drawing/2014/main" xmlns="" id="{BC45525F-CA64-4D1D-A75E-E6290B229999}"/>
              </a:ext>
            </a:extLst>
          </p:cNvPr>
          <p:cNvSpPr/>
          <p:nvPr/>
        </p:nvSpPr>
        <p:spPr>
          <a:xfrm flipH="1">
            <a:off x="351445" y="4039091"/>
            <a:ext cx="522204" cy="2657736"/>
          </a:xfrm>
          <a:prstGeom prst="rect">
            <a:avLst/>
          </a:prstGeom>
          <a:solidFill>
            <a:srgbClr val="FF0066"/>
          </a:solidFill>
          <a:ln>
            <a:noFill/>
          </a:ln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xmlns="" id="{4CCDAA36-0014-487F-9FC8-FB18AD79A536}"/>
              </a:ext>
            </a:extLst>
          </p:cNvPr>
          <p:cNvSpPr/>
          <p:nvPr/>
        </p:nvSpPr>
        <p:spPr>
          <a:xfrm flipH="1">
            <a:off x="497946" y="89189"/>
            <a:ext cx="5395162" cy="6607323"/>
          </a:xfrm>
          <a:custGeom>
            <a:avLst/>
            <a:gdLst>
              <a:gd name="connsiteX0" fmla="*/ 0 w 5395162"/>
              <a:gd name="connsiteY0" fmla="*/ 0 h 6607323"/>
              <a:gd name="connsiteX1" fmla="*/ 5395162 w 5395162"/>
              <a:gd name="connsiteY1" fmla="*/ 0 h 6607323"/>
              <a:gd name="connsiteX2" fmla="*/ 5395162 w 5395162"/>
              <a:gd name="connsiteY2" fmla="*/ 3949902 h 6607323"/>
              <a:gd name="connsiteX3" fmla="*/ 5230980 w 5395162"/>
              <a:gd name="connsiteY3" fmla="*/ 3949902 h 6607323"/>
              <a:gd name="connsiteX4" fmla="*/ 5032614 w 5395162"/>
              <a:gd name="connsiteY4" fmla="*/ 4148268 h 6607323"/>
              <a:gd name="connsiteX5" fmla="*/ 5032614 w 5395162"/>
              <a:gd name="connsiteY5" fmla="*/ 6607209 h 6607323"/>
              <a:gd name="connsiteX6" fmla="*/ 5032625 w 5395162"/>
              <a:gd name="connsiteY6" fmla="*/ 6607323 h 6607323"/>
              <a:gd name="connsiteX7" fmla="*/ 0 w 5395162"/>
              <a:gd name="connsiteY7" fmla="*/ 6607323 h 6607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95162" h="6607323">
                <a:moveTo>
                  <a:pt x="0" y="0"/>
                </a:moveTo>
                <a:lnTo>
                  <a:pt x="5395162" y="0"/>
                </a:lnTo>
                <a:lnTo>
                  <a:pt x="5395162" y="3949902"/>
                </a:lnTo>
                <a:lnTo>
                  <a:pt x="5230980" y="3949902"/>
                </a:lnTo>
                <a:cubicBezTo>
                  <a:pt x="5121425" y="3949902"/>
                  <a:pt x="5032614" y="4038713"/>
                  <a:pt x="5032614" y="4148268"/>
                </a:cubicBezTo>
                <a:lnTo>
                  <a:pt x="5032614" y="6607209"/>
                </a:lnTo>
                <a:lnTo>
                  <a:pt x="5032625" y="6607323"/>
                </a:lnTo>
                <a:lnTo>
                  <a:pt x="0" y="6607323"/>
                </a:lnTo>
                <a:close/>
              </a:path>
            </a:pathLst>
          </a:custGeom>
          <a:solidFill>
            <a:srgbClr val="FDFDFD"/>
          </a:solidFill>
          <a:ln>
            <a:noFill/>
          </a:ln>
          <a:effectLst>
            <a:outerShdw blurRad="50800" dist="762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xmlns="" id="{028D77CE-26CC-48A3-92E2-0D112FD9E9FA}"/>
              </a:ext>
            </a:extLst>
          </p:cNvPr>
          <p:cNvSpPr txBox="1"/>
          <p:nvPr/>
        </p:nvSpPr>
        <p:spPr>
          <a:xfrm flipH="1">
            <a:off x="384315" y="5564999"/>
            <a:ext cx="461665" cy="130250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PAGE </a:t>
            </a:r>
            <a:r>
              <a:rPr lang="en-US" b="1" dirty="0">
                <a:solidFill>
                  <a:prstClr val="white"/>
                </a:solidFill>
                <a:latin typeface="Calibri" panose="020F0502020204030204"/>
              </a:rPr>
              <a:t>14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0F1A4B53-3DA8-4B08-87F6-99E2B5780CCB}"/>
              </a:ext>
            </a:extLst>
          </p:cNvPr>
          <p:cNvGrpSpPr/>
          <p:nvPr/>
        </p:nvGrpSpPr>
        <p:grpSpPr>
          <a:xfrm>
            <a:off x="5604611" y="119550"/>
            <a:ext cx="781676" cy="6607323"/>
            <a:chOff x="5604611" y="119550"/>
            <a:chExt cx="781676" cy="6607323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xmlns="" id="{D119F2DB-0E38-4A31-831F-2BAF295D2A25}"/>
                </a:ext>
              </a:extLst>
            </p:cNvPr>
            <p:cNvSpPr/>
            <p:nvPr/>
          </p:nvSpPr>
          <p:spPr>
            <a:xfrm>
              <a:off x="5635694" y="202535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AEE5042A-E067-4FB7-BCFF-00BB33BFEDEC}"/>
                </a:ext>
              </a:extLst>
            </p:cNvPr>
            <p:cNvGrpSpPr/>
            <p:nvPr/>
          </p:nvGrpSpPr>
          <p:grpSpPr>
            <a:xfrm>
              <a:off x="5805714" y="119550"/>
              <a:ext cx="580573" cy="386869"/>
              <a:chOff x="5805714" y="609691"/>
              <a:chExt cx="580573" cy="386869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id="{9ECC8D50-758B-45D1-9832-058DA749338C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Arc 8">
                <a:extLst>
                  <a:ext uri="{FF2B5EF4-FFF2-40B4-BE49-F238E27FC236}">
                    <a16:creationId xmlns:a16="http://schemas.microsoft.com/office/drawing/2014/main" xmlns="" id="{FC783E55-1922-4926-8D97-EC60526709F7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333954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xmlns="" id="{FCB92E0C-F05E-4602-8A6C-A561815032EC}"/>
                </a:ext>
              </a:extLst>
            </p:cNvPr>
            <p:cNvSpPr/>
            <p:nvPr/>
          </p:nvSpPr>
          <p:spPr>
            <a:xfrm>
              <a:off x="5632035" y="503041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xmlns="" id="{E48E30C9-A74F-4C52-AD04-FC9A5CBD8258}"/>
                </a:ext>
              </a:extLst>
            </p:cNvPr>
            <p:cNvGrpSpPr/>
            <p:nvPr/>
          </p:nvGrpSpPr>
          <p:grpSpPr>
            <a:xfrm>
              <a:off x="5805714" y="430573"/>
              <a:ext cx="580573" cy="386869"/>
              <a:chOff x="5805714" y="609691"/>
              <a:chExt cx="580573" cy="386869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xmlns="" id="{9D80A7DB-810E-4588-BE25-E9F7C34D3DB1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Arc 79">
                <a:extLst>
                  <a:ext uri="{FF2B5EF4-FFF2-40B4-BE49-F238E27FC236}">
                    <a16:creationId xmlns:a16="http://schemas.microsoft.com/office/drawing/2014/main" xmlns="" id="{0CEE252C-3F6B-425D-A974-8C322FD62AA8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604954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xmlns="" id="{A4620A41-830E-412F-B7F4-82B17531460F}"/>
                </a:ext>
              </a:extLst>
            </p:cNvPr>
            <p:cNvSpPr/>
            <p:nvPr/>
          </p:nvSpPr>
          <p:spPr>
            <a:xfrm>
              <a:off x="5635694" y="817487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xmlns="" id="{B8C591D4-C50C-4B67-805A-961945693BE6}"/>
                </a:ext>
              </a:extLst>
            </p:cNvPr>
            <p:cNvSpPr/>
            <p:nvPr/>
          </p:nvSpPr>
          <p:spPr>
            <a:xfrm>
              <a:off x="5636493" y="1123923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xmlns="" id="{461F08B5-15BF-4C63-B54C-7D2001EDCAD3}"/>
                </a:ext>
              </a:extLst>
            </p:cNvPr>
            <p:cNvSpPr/>
            <p:nvPr/>
          </p:nvSpPr>
          <p:spPr>
            <a:xfrm>
              <a:off x="5633303" y="1440825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D12C5631-8C0A-4256-BD3E-88D081A7321B}"/>
                </a:ext>
              </a:extLst>
            </p:cNvPr>
            <p:cNvSpPr/>
            <p:nvPr/>
          </p:nvSpPr>
          <p:spPr>
            <a:xfrm>
              <a:off x="5641689" y="1742385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xmlns="" id="{D3030D9B-44CF-4F4E-A86E-18A79322376D}"/>
                </a:ext>
              </a:extLst>
            </p:cNvPr>
            <p:cNvSpPr/>
            <p:nvPr/>
          </p:nvSpPr>
          <p:spPr>
            <a:xfrm>
              <a:off x="5626130" y="2064953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xmlns="" id="{0E9F8D11-58D9-4493-A410-DACB43B5E48F}"/>
                </a:ext>
              </a:extLst>
            </p:cNvPr>
            <p:cNvSpPr/>
            <p:nvPr/>
          </p:nvSpPr>
          <p:spPr>
            <a:xfrm>
              <a:off x="5626130" y="2372116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xmlns="" id="{880FA994-AF36-4890-A98D-4750B71B3C59}"/>
                </a:ext>
              </a:extLst>
            </p:cNvPr>
            <p:cNvSpPr/>
            <p:nvPr/>
          </p:nvSpPr>
          <p:spPr>
            <a:xfrm>
              <a:off x="5633303" y="2684520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xmlns="" id="{9E5C2FB6-992A-4537-B467-2FCB0FDBDB9F}"/>
                </a:ext>
              </a:extLst>
            </p:cNvPr>
            <p:cNvSpPr/>
            <p:nvPr/>
          </p:nvSpPr>
          <p:spPr>
            <a:xfrm>
              <a:off x="5633303" y="2985986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xmlns="" id="{73193785-12A4-408F-9E7C-27DDBEAFA7BD}"/>
                </a:ext>
              </a:extLst>
            </p:cNvPr>
            <p:cNvSpPr/>
            <p:nvPr/>
          </p:nvSpPr>
          <p:spPr>
            <a:xfrm>
              <a:off x="5626130" y="3308187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xmlns="" id="{FF68EA0C-3323-4279-9322-583E0496C340}"/>
                </a:ext>
              </a:extLst>
            </p:cNvPr>
            <p:cNvSpPr/>
            <p:nvPr/>
          </p:nvSpPr>
          <p:spPr>
            <a:xfrm>
              <a:off x="5618957" y="3615100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xmlns="" id="{DA8F7F98-A2C1-4622-86E7-4F2038831BBE}"/>
                </a:ext>
              </a:extLst>
            </p:cNvPr>
            <p:cNvSpPr/>
            <p:nvPr/>
          </p:nvSpPr>
          <p:spPr>
            <a:xfrm>
              <a:off x="5604611" y="3927247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xmlns="" id="{0A05E640-BFCE-401E-8E58-B95F9FAC8DFA}"/>
                </a:ext>
              </a:extLst>
            </p:cNvPr>
            <p:cNvSpPr/>
            <p:nvPr/>
          </p:nvSpPr>
          <p:spPr>
            <a:xfrm>
              <a:off x="5611784" y="4239143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xmlns="" id="{E054FE0A-3727-4A81-B405-7B2AD3CF46C1}"/>
                </a:ext>
              </a:extLst>
            </p:cNvPr>
            <p:cNvSpPr/>
            <p:nvPr/>
          </p:nvSpPr>
          <p:spPr>
            <a:xfrm>
              <a:off x="5604611" y="4546182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xmlns="" id="{181F776C-2AF8-48ED-A45F-6043E45954BF}"/>
                </a:ext>
              </a:extLst>
            </p:cNvPr>
            <p:cNvSpPr/>
            <p:nvPr/>
          </p:nvSpPr>
          <p:spPr>
            <a:xfrm>
              <a:off x="5609779" y="4857467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xmlns="" id="{F411B93B-64DC-40ED-8351-A38502F83EC2}"/>
                </a:ext>
              </a:extLst>
            </p:cNvPr>
            <p:cNvSpPr/>
            <p:nvPr/>
          </p:nvSpPr>
          <p:spPr>
            <a:xfrm>
              <a:off x="5618957" y="5171895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xmlns="" id="{6D4EF766-AAA1-4FD1-9EB8-BC7CCAF80F4C}"/>
                </a:ext>
              </a:extLst>
            </p:cNvPr>
            <p:cNvSpPr/>
            <p:nvPr/>
          </p:nvSpPr>
          <p:spPr>
            <a:xfrm>
              <a:off x="5611784" y="5503140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xmlns="" id="{CA3BC80A-A5C7-4031-AE04-E1DBB065F990}"/>
                </a:ext>
              </a:extLst>
            </p:cNvPr>
            <p:cNvSpPr/>
            <p:nvPr/>
          </p:nvSpPr>
          <p:spPr>
            <a:xfrm>
              <a:off x="5604611" y="5797854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xmlns="" id="{B2C4E260-0390-4C3C-B29D-AB4732D5F312}"/>
                </a:ext>
              </a:extLst>
            </p:cNvPr>
            <p:cNvSpPr/>
            <p:nvPr/>
          </p:nvSpPr>
          <p:spPr>
            <a:xfrm>
              <a:off x="5604611" y="6097210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xmlns="" id="{9CF30D03-0768-4F4A-876B-4064ADC4B962}"/>
                </a:ext>
              </a:extLst>
            </p:cNvPr>
            <p:cNvSpPr/>
            <p:nvPr/>
          </p:nvSpPr>
          <p:spPr>
            <a:xfrm>
              <a:off x="5611784" y="6412576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xmlns="" id="{BDE4CAF1-67FB-4A00-A957-F84932EF37EA}"/>
                </a:ext>
              </a:extLst>
            </p:cNvPr>
            <p:cNvGrpSpPr/>
            <p:nvPr/>
          </p:nvGrpSpPr>
          <p:grpSpPr>
            <a:xfrm>
              <a:off x="5805714" y="741596"/>
              <a:ext cx="580573" cy="386869"/>
              <a:chOff x="5805714" y="609691"/>
              <a:chExt cx="580573" cy="386869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xmlns="" id="{74C944AF-D50A-425E-A441-BD46E8CB9783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Arc 82">
                <a:extLst>
                  <a:ext uri="{FF2B5EF4-FFF2-40B4-BE49-F238E27FC236}">
                    <a16:creationId xmlns:a16="http://schemas.microsoft.com/office/drawing/2014/main" xmlns="" id="{AE95EC9D-DB78-417E-AF31-C543DE84C1EE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7575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xmlns="" id="{EC3E0684-8AE8-4214-BF7B-4AAB6B86F600}"/>
                </a:ext>
              </a:extLst>
            </p:cNvPr>
            <p:cNvGrpSpPr/>
            <p:nvPr/>
          </p:nvGrpSpPr>
          <p:grpSpPr>
            <a:xfrm>
              <a:off x="5805714" y="1052619"/>
              <a:ext cx="580573" cy="386869"/>
              <a:chOff x="5805714" y="609691"/>
              <a:chExt cx="580573" cy="386869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xmlns="" id="{CF8E04A3-B6B4-4F3C-BB6B-AF9929DDA237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Arc 85">
                <a:extLst>
                  <a:ext uri="{FF2B5EF4-FFF2-40B4-BE49-F238E27FC236}">
                    <a16:creationId xmlns:a16="http://schemas.microsoft.com/office/drawing/2014/main" xmlns="" id="{18A95974-DAB2-4BF8-9192-96278D1744CD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30485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C97BDBFC-6DCF-4D05-9235-AF24FD08B7BA}"/>
                </a:ext>
              </a:extLst>
            </p:cNvPr>
            <p:cNvGrpSpPr/>
            <p:nvPr/>
          </p:nvGrpSpPr>
          <p:grpSpPr>
            <a:xfrm>
              <a:off x="5805714" y="1363642"/>
              <a:ext cx="580573" cy="386869"/>
              <a:chOff x="5805714" y="609691"/>
              <a:chExt cx="580573" cy="386869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xmlns="" id="{4AB8CE96-3DF3-4063-9F27-D4DB07BB75EF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xmlns="" id="{309BD817-14B6-4AA7-A1F6-6EAEFBC3A86F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09658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xmlns="" id="{C6951FED-2BD7-4859-B333-5B1CAEF8AB8D}"/>
                </a:ext>
              </a:extLst>
            </p:cNvPr>
            <p:cNvGrpSpPr/>
            <p:nvPr/>
          </p:nvGrpSpPr>
          <p:grpSpPr>
            <a:xfrm>
              <a:off x="5805714" y="1674665"/>
              <a:ext cx="580573" cy="386869"/>
              <a:chOff x="5805714" y="609691"/>
              <a:chExt cx="580573" cy="386869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xmlns="" id="{FE30C63D-F045-40E9-8C54-26DA5BDA0F44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Arc 91">
                <a:extLst>
                  <a:ext uri="{FF2B5EF4-FFF2-40B4-BE49-F238E27FC236}">
                    <a16:creationId xmlns:a16="http://schemas.microsoft.com/office/drawing/2014/main" xmlns="" id="{434A2720-2A66-40B1-AC7E-5C244C6E6EB9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7571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xmlns="" id="{3253887B-E245-4C89-84BB-C89576187B4D}"/>
                </a:ext>
              </a:extLst>
            </p:cNvPr>
            <p:cNvGrpSpPr/>
            <p:nvPr/>
          </p:nvGrpSpPr>
          <p:grpSpPr>
            <a:xfrm>
              <a:off x="5805714" y="1985688"/>
              <a:ext cx="580573" cy="386869"/>
              <a:chOff x="5805714" y="609691"/>
              <a:chExt cx="580573" cy="386869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xmlns="" id="{C2935527-C9EF-4950-89BB-EB1207B25EAD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Arc 94">
                <a:extLst>
                  <a:ext uri="{FF2B5EF4-FFF2-40B4-BE49-F238E27FC236}">
                    <a16:creationId xmlns:a16="http://schemas.microsoft.com/office/drawing/2014/main" xmlns="" id="{B885AD0D-2A97-4761-A7E2-81AE7730FF98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782495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xmlns="" id="{B20895E6-FBAD-4249-90F9-43369FD2080F}"/>
                </a:ext>
              </a:extLst>
            </p:cNvPr>
            <p:cNvGrpSpPr/>
            <p:nvPr/>
          </p:nvGrpSpPr>
          <p:grpSpPr>
            <a:xfrm>
              <a:off x="5805714" y="2296711"/>
              <a:ext cx="580573" cy="386869"/>
              <a:chOff x="5805714" y="609691"/>
              <a:chExt cx="580573" cy="386869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xmlns="" id="{416F99E9-E132-4AB6-9501-719E390B2951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Arc 97">
                <a:extLst>
                  <a:ext uri="{FF2B5EF4-FFF2-40B4-BE49-F238E27FC236}">
                    <a16:creationId xmlns:a16="http://schemas.microsoft.com/office/drawing/2014/main" xmlns="" id="{7BF41422-E1EF-4A49-906D-7C9E43200378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37911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xmlns="" id="{3A6C8FCE-3906-4A51-8C51-53A21458A79D}"/>
                </a:ext>
              </a:extLst>
            </p:cNvPr>
            <p:cNvGrpSpPr/>
            <p:nvPr/>
          </p:nvGrpSpPr>
          <p:grpSpPr>
            <a:xfrm>
              <a:off x="5805714" y="2607734"/>
              <a:ext cx="580573" cy="386869"/>
              <a:chOff x="5805714" y="609691"/>
              <a:chExt cx="580573" cy="386869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xmlns="" id="{01B7306C-C82A-4CBC-8810-B196E2B85FD9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Arc 100">
                <a:extLst>
                  <a:ext uri="{FF2B5EF4-FFF2-40B4-BE49-F238E27FC236}">
                    <a16:creationId xmlns:a16="http://schemas.microsoft.com/office/drawing/2014/main" xmlns="" id="{4309EB4B-A1C1-41B8-9E71-43E4632DE81A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17170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xmlns="" id="{C74B4894-B5D2-4362-964C-D4DC0546060A}"/>
                </a:ext>
              </a:extLst>
            </p:cNvPr>
            <p:cNvGrpSpPr/>
            <p:nvPr/>
          </p:nvGrpSpPr>
          <p:grpSpPr>
            <a:xfrm>
              <a:off x="5805714" y="2918757"/>
              <a:ext cx="580573" cy="386869"/>
              <a:chOff x="5805714" y="609691"/>
              <a:chExt cx="580573" cy="386869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xmlns="" id="{DA95D981-4D5B-4F4F-8A82-69838938508F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Arc 103">
                <a:extLst>
                  <a:ext uri="{FF2B5EF4-FFF2-40B4-BE49-F238E27FC236}">
                    <a16:creationId xmlns:a16="http://schemas.microsoft.com/office/drawing/2014/main" xmlns="" id="{E4822634-A39A-4B0D-8399-883328FCA1EE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220475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xmlns="" id="{AC0C8900-7AAE-4DAD-9853-250BA8E46217}"/>
                </a:ext>
              </a:extLst>
            </p:cNvPr>
            <p:cNvGrpSpPr/>
            <p:nvPr/>
          </p:nvGrpSpPr>
          <p:grpSpPr>
            <a:xfrm>
              <a:off x="5805714" y="3229780"/>
              <a:ext cx="580573" cy="386869"/>
              <a:chOff x="5805714" y="609691"/>
              <a:chExt cx="580573" cy="386869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xmlns="" id="{8F16C3F5-5111-4385-95DB-684995C5DA9E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Arc 106">
                <a:extLst>
                  <a:ext uri="{FF2B5EF4-FFF2-40B4-BE49-F238E27FC236}">
                    <a16:creationId xmlns:a16="http://schemas.microsoft.com/office/drawing/2014/main" xmlns="" id="{C8E4EC42-A513-472E-AE69-66EF8F71937C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648007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xmlns="" id="{B9DF2A69-06AC-4DC9-B6C7-9A1B9D012585}"/>
                </a:ext>
              </a:extLst>
            </p:cNvPr>
            <p:cNvGrpSpPr/>
            <p:nvPr/>
          </p:nvGrpSpPr>
          <p:grpSpPr>
            <a:xfrm>
              <a:off x="5805714" y="3540803"/>
              <a:ext cx="580573" cy="386869"/>
              <a:chOff x="5805714" y="609691"/>
              <a:chExt cx="580573" cy="386869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xmlns="" id="{66D59475-186E-4F7A-A501-ABEDCC08DC98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Arc 109">
                <a:extLst>
                  <a:ext uri="{FF2B5EF4-FFF2-40B4-BE49-F238E27FC236}">
                    <a16:creationId xmlns:a16="http://schemas.microsoft.com/office/drawing/2014/main" xmlns="" id="{55C929AA-C5D4-4A29-94FC-BF99C03F9430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901467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xmlns="" id="{26F5DDE8-77F1-4A19-9A73-FA16AD387091}"/>
                </a:ext>
              </a:extLst>
            </p:cNvPr>
            <p:cNvGrpSpPr/>
            <p:nvPr/>
          </p:nvGrpSpPr>
          <p:grpSpPr>
            <a:xfrm>
              <a:off x="5805714" y="3851826"/>
              <a:ext cx="580573" cy="386869"/>
              <a:chOff x="5805714" y="609691"/>
              <a:chExt cx="580573" cy="386869"/>
            </a:xfrm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xmlns="" id="{3975D25C-1E30-46E2-BA99-3037ADE31704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xmlns="" id="{5489E9B8-DC06-4350-B467-61A9DA0B02A7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023282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xmlns="" id="{0375CE18-5EC1-4881-8142-DC1BC91AD094}"/>
                </a:ext>
              </a:extLst>
            </p:cNvPr>
            <p:cNvGrpSpPr/>
            <p:nvPr/>
          </p:nvGrpSpPr>
          <p:grpSpPr>
            <a:xfrm>
              <a:off x="5805714" y="4162849"/>
              <a:ext cx="580573" cy="386869"/>
              <a:chOff x="5805714" y="609691"/>
              <a:chExt cx="580573" cy="386869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xmlns="" id="{10A76D25-919A-40D9-9554-EFE2D3956BE4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Arc 115">
                <a:extLst>
                  <a:ext uri="{FF2B5EF4-FFF2-40B4-BE49-F238E27FC236}">
                    <a16:creationId xmlns:a16="http://schemas.microsoft.com/office/drawing/2014/main" xmlns="" id="{F541D253-66CC-4C59-909C-302800ABEEFC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68103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xmlns="" id="{D86A99F9-8CBA-4BBB-88F7-14582E27C64C}"/>
                </a:ext>
              </a:extLst>
            </p:cNvPr>
            <p:cNvGrpSpPr/>
            <p:nvPr/>
          </p:nvGrpSpPr>
          <p:grpSpPr>
            <a:xfrm>
              <a:off x="5805714" y="4473872"/>
              <a:ext cx="580573" cy="386869"/>
              <a:chOff x="5805714" y="609691"/>
              <a:chExt cx="580573" cy="386869"/>
            </a:xfrm>
          </p:grpSpPr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xmlns="" id="{16259704-CA38-4525-8489-D1FECD12BDBC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xmlns="" id="{40F4FCA1-5992-49D0-8CE6-8488CF6BAF04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886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xmlns="" id="{F5C59377-7214-4209-BA16-86D5D1DAE2B0}"/>
                </a:ext>
              </a:extLst>
            </p:cNvPr>
            <p:cNvGrpSpPr/>
            <p:nvPr/>
          </p:nvGrpSpPr>
          <p:grpSpPr>
            <a:xfrm>
              <a:off x="5805714" y="4784895"/>
              <a:ext cx="580573" cy="386869"/>
              <a:chOff x="5805714" y="609691"/>
              <a:chExt cx="580573" cy="386869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xmlns="" id="{959A5D35-C7AE-458F-BBB5-71CD3A3F97F8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Arc 121">
                <a:extLst>
                  <a:ext uri="{FF2B5EF4-FFF2-40B4-BE49-F238E27FC236}">
                    <a16:creationId xmlns:a16="http://schemas.microsoft.com/office/drawing/2014/main" xmlns="" id="{F490A229-65A6-4DFF-870F-4B92A114A66A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46438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9EC6FFFF-2006-4366-8566-0113AD9F036A}"/>
                </a:ext>
              </a:extLst>
            </p:cNvPr>
            <p:cNvGrpSpPr/>
            <p:nvPr/>
          </p:nvGrpSpPr>
          <p:grpSpPr>
            <a:xfrm>
              <a:off x="5805714" y="5095918"/>
              <a:ext cx="580573" cy="386869"/>
              <a:chOff x="5805714" y="609691"/>
              <a:chExt cx="580573" cy="386869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xmlns="" id="{595E399E-0521-4D5B-914F-29C3ADDF2B72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Arc 124">
                <a:extLst>
                  <a:ext uri="{FF2B5EF4-FFF2-40B4-BE49-F238E27FC236}">
                    <a16:creationId xmlns:a16="http://schemas.microsoft.com/office/drawing/2014/main" xmlns="" id="{14739334-2472-4756-B880-7780C40DA407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22511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xmlns="" id="{6D7FEFCF-F5E2-48A4-8DA2-466E3FA530E8}"/>
                </a:ext>
              </a:extLst>
            </p:cNvPr>
            <p:cNvGrpSpPr/>
            <p:nvPr/>
          </p:nvGrpSpPr>
          <p:grpSpPr>
            <a:xfrm>
              <a:off x="5805714" y="5406941"/>
              <a:ext cx="580573" cy="386869"/>
              <a:chOff x="5805714" y="609691"/>
              <a:chExt cx="580573" cy="386869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xmlns="" id="{5B8C7798-2FB8-447C-BA5C-ECB75C74E5AD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Arc 127">
                <a:extLst>
                  <a:ext uri="{FF2B5EF4-FFF2-40B4-BE49-F238E27FC236}">
                    <a16:creationId xmlns:a16="http://schemas.microsoft.com/office/drawing/2014/main" xmlns="" id="{DDFE7CA2-AC7D-4CF0-A779-1F7EC6161969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79167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xmlns="" id="{EF6B5FAD-EB1F-43DC-8B99-11CAD21D64C9}"/>
                </a:ext>
              </a:extLst>
            </p:cNvPr>
            <p:cNvGrpSpPr/>
            <p:nvPr/>
          </p:nvGrpSpPr>
          <p:grpSpPr>
            <a:xfrm>
              <a:off x="5805714" y="5717964"/>
              <a:ext cx="580573" cy="386869"/>
              <a:chOff x="5805714" y="609691"/>
              <a:chExt cx="580573" cy="386869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xmlns="" id="{B817890A-729D-4FBB-8EF7-DAFD6F73427B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Arc 130">
                <a:extLst>
                  <a:ext uri="{FF2B5EF4-FFF2-40B4-BE49-F238E27FC236}">
                    <a16:creationId xmlns:a16="http://schemas.microsoft.com/office/drawing/2014/main" xmlns="" id="{EAD6132E-2435-4771-A3CC-CCE94E7A9600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992407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xmlns="" id="{2B7006E1-B188-46BA-BAA5-15A960905F4C}"/>
                </a:ext>
              </a:extLst>
            </p:cNvPr>
            <p:cNvGrpSpPr/>
            <p:nvPr/>
          </p:nvGrpSpPr>
          <p:grpSpPr>
            <a:xfrm>
              <a:off x="5805714" y="6028987"/>
              <a:ext cx="580573" cy="386869"/>
              <a:chOff x="5805714" y="609691"/>
              <a:chExt cx="580573" cy="386869"/>
            </a:xfrm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xmlns="" id="{D01250CF-AFA1-4A19-B3C7-7F163609380B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Arc 133">
                <a:extLst>
                  <a:ext uri="{FF2B5EF4-FFF2-40B4-BE49-F238E27FC236}">
                    <a16:creationId xmlns:a16="http://schemas.microsoft.com/office/drawing/2014/main" xmlns="" id="{1014BA5C-C370-44EB-84DA-2D69E36CE6C3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97210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xmlns="" id="{AD8CB7E5-EBC4-4791-B93B-D0B41B862B83}"/>
                </a:ext>
              </a:extLst>
            </p:cNvPr>
            <p:cNvGrpSpPr/>
            <p:nvPr/>
          </p:nvGrpSpPr>
          <p:grpSpPr>
            <a:xfrm>
              <a:off x="5805714" y="6340004"/>
              <a:ext cx="580573" cy="386869"/>
              <a:chOff x="5805714" y="609691"/>
              <a:chExt cx="580573" cy="386869"/>
            </a:xfrm>
          </p:grpSpPr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xmlns="" id="{CF456FF3-391C-4C8E-A128-A413BDBBB225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7" name="Arc 136">
                <a:extLst>
                  <a:ext uri="{FF2B5EF4-FFF2-40B4-BE49-F238E27FC236}">
                    <a16:creationId xmlns:a16="http://schemas.microsoft.com/office/drawing/2014/main" xmlns="" id="{8838FE2A-04D7-44E3-97C3-54338832CB9A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29801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C237B03-D5B0-4847-9B0D-85D7475DF916}"/>
              </a:ext>
            </a:extLst>
          </p:cNvPr>
          <p:cNvSpPr txBox="1"/>
          <p:nvPr/>
        </p:nvSpPr>
        <p:spPr>
          <a:xfrm>
            <a:off x="6416767" y="430573"/>
            <a:ext cx="4896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u="sng" dirty="0" smtClean="0">
                <a:solidFill>
                  <a:prstClr val="black"/>
                </a:solidFill>
                <a:latin typeface="Hand Of Sean" panose="02000500000000000000" pitchFamily="2" charset="-128"/>
                <a:ea typeface="Hand Of Sean" panose="02000500000000000000" pitchFamily="2" charset="-128"/>
              </a:rPr>
              <a:t>CONTACTS</a:t>
            </a:r>
            <a:r>
              <a:rPr kumimoji="0" lang="en-US" sz="2400" b="1" i="0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nd Of Sean" panose="02000500000000000000" pitchFamily="2" charset="-128"/>
                <a:ea typeface="Hand Of Sean" panose="02000500000000000000" pitchFamily="2" charset="-128"/>
                <a:cs typeface="+mn-cs"/>
              </a:rPr>
              <a:t>:</a:t>
            </a:r>
            <a:endParaRPr kumimoji="0" lang="en-US" sz="24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nd Of Sean" panose="02000500000000000000" pitchFamily="2" charset="-128"/>
              <a:ea typeface="Hand Of Sean" panose="02000500000000000000" pitchFamily="2" charset="-128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63ECD20-5953-472E-BBEA-B9F39A5A95B3}"/>
              </a:ext>
            </a:extLst>
          </p:cNvPr>
          <p:cNvSpPr txBox="1"/>
          <p:nvPr/>
        </p:nvSpPr>
        <p:spPr>
          <a:xfrm>
            <a:off x="6449231" y="2836807"/>
            <a:ext cx="5343913" cy="522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nd Of Sean" panose="02000500000000000000" pitchFamily="2" charset="-128"/>
              <a:ea typeface="Hand Of Sean" panose="02000500000000000000" pitchFamily="2" charset="-128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39F17A7-3A5B-4D8A-8C47-A6F9E6688853}"/>
              </a:ext>
            </a:extLst>
          </p:cNvPr>
          <p:cNvSpPr txBox="1"/>
          <p:nvPr/>
        </p:nvSpPr>
        <p:spPr>
          <a:xfrm>
            <a:off x="6473286" y="2390407"/>
            <a:ext cx="4963748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My</a:t>
            </a:r>
            <a:r>
              <a:rPr kumimoji="0" lang="en-IN" sz="1800" b="0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portfolio Website:</a:t>
            </a:r>
          </a:p>
          <a:p>
            <a:pPr lvl="0">
              <a:lnSpc>
                <a:spcPts val="3900"/>
              </a:lnSpc>
              <a:defRPr/>
            </a:pPr>
            <a:r>
              <a:rPr lang="en-IN" dirty="0">
                <a:solidFill>
                  <a:prstClr val="black"/>
                </a:solidFill>
              </a:rPr>
              <a:t>https://manishvishwakarma.netlify.app/about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0" name="Picture 149">
            <a:extLst>
              <a:ext uri="{FF2B5EF4-FFF2-40B4-BE49-F238E27FC236}">
                <a16:creationId xmlns:a16="http://schemas.microsoft.com/office/drawing/2014/main" xmlns="" id="{52C39B43-72C6-4562-A47A-795126D4B0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71" r="35767" b="1"/>
          <a:stretch/>
        </p:blipFill>
        <p:spPr>
          <a:xfrm>
            <a:off x="1227429" y="449476"/>
            <a:ext cx="3695828" cy="5792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9060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xmlns="" id="{55C089E3-40F2-48EE-94AD-97A50E3AC6F8}"/>
              </a:ext>
            </a:extLst>
          </p:cNvPr>
          <p:cNvSpPr/>
          <p:nvPr/>
        </p:nvSpPr>
        <p:spPr>
          <a:xfrm>
            <a:off x="6096000" y="0"/>
            <a:ext cx="5660571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C03955BB-E41C-4E77-BB48-325360470229}"/>
              </a:ext>
            </a:extLst>
          </p:cNvPr>
          <p:cNvSpPr/>
          <p:nvPr/>
        </p:nvSpPr>
        <p:spPr>
          <a:xfrm>
            <a:off x="275044" y="-5786"/>
            <a:ext cx="5681417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889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xmlns="" id="{BC45525F-CA64-4D1D-A75E-E6290B229999}"/>
              </a:ext>
            </a:extLst>
          </p:cNvPr>
          <p:cNvSpPr/>
          <p:nvPr/>
        </p:nvSpPr>
        <p:spPr>
          <a:xfrm flipH="1">
            <a:off x="351445" y="4039091"/>
            <a:ext cx="522204" cy="2657736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xmlns="" id="{4CCDAA36-0014-487F-9FC8-FB18AD79A536}"/>
              </a:ext>
            </a:extLst>
          </p:cNvPr>
          <p:cNvSpPr/>
          <p:nvPr/>
        </p:nvSpPr>
        <p:spPr>
          <a:xfrm flipH="1">
            <a:off x="497946" y="89189"/>
            <a:ext cx="5395162" cy="6607323"/>
          </a:xfrm>
          <a:custGeom>
            <a:avLst/>
            <a:gdLst>
              <a:gd name="connsiteX0" fmla="*/ 0 w 5395162"/>
              <a:gd name="connsiteY0" fmla="*/ 0 h 6607323"/>
              <a:gd name="connsiteX1" fmla="*/ 5395162 w 5395162"/>
              <a:gd name="connsiteY1" fmla="*/ 0 h 6607323"/>
              <a:gd name="connsiteX2" fmla="*/ 5395162 w 5395162"/>
              <a:gd name="connsiteY2" fmla="*/ 3949902 h 6607323"/>
              <a:gd name="connsiteX3" fmla="*/ 5230980 w 5395162"/>
              <a:gd name="connsiteY3" fmla="*/ 3949902 h 6607323"/>
              <a:gd name="connsiteX4" fmla="*/ 5032614 w 5395162"/>
              <a:gd name="connsiteY4" fmla="*/ 4148268 h 6607323"/>
              <a:gd name="connsiteX5" fmla="*/ 5032614 w 5395162"/>
              <a:gd name="connsiteY5" fmla="*/ 6607209 h 6607323"/>
              <a:gd name="connsiteX6" fmla="*/ 5032625 w 5395162"/>
              <a:gd name="connsiteY6" fmla="*/ 6607323 h 6607323"/>
              <a:gd name="connsiteX7" fmla="*/ 0 w 5395162"/>
              <a:gd name="connsiteY7" fmla="*/ 6607323 h 6607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95162" h="6607323">
                <a:moveTo>
                  <a:pt x="0" y="0"/>
                </a:moveTo>
                <a:lnTo>
                  <a:pt x="5395162" y="0"/>
                </a:lnTo>
                <a:lnTo>
                  <a:pt x="5395162" y="3949902"/>
                </a:lnTo>
                <a:lnTo>
                  <a:pt x="5230980" y="3949902"/>
                </a:lnTo>
                <a:cubicBezTo>
                  <a:pt x="5121425" y="3949902"/>
                  <a:pt x="5032614" y="4038713"/>
                  <a:pt x="5032614" y="4148268"/>
                </a:cubicBezTo>
                <a:lnTo>
                  <a:pt x="5032614" y="6607209"/>
                </a:lnTo>
                <a:lnTo>
                  <a:pt x="5032625" y="6607323"/>
                </a:lnTo>
                <a:lnTo>
                  <a:pt x="0" y="6607323"/>
                </a:lnTo>
                <a:close/>
              </a:path>
            </a:pathLst>
          </a:custGeom>
          <a:solidFill>
            <a:srgbClr val="FDFDFD"/>
          </a:solidFill>
          <a:ln>
            <a:noFill/>
          </a:ln>
          <a:effectLst>
            <a:outerShdw blurRad="50800" dist="762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8DF96C4D-F51B-418E-8313-05C072401FE4}"/>
              </a:ext>
            </a:extLst>
          </p:cNvPr>
          <p:cNvCxnSpPr>
            <a:cxnSpLocks/>
          </p:cNvCxnSpPr>
          <p:nvPr/>
        </p:nvCxnSpPr>
        <p:spPr>
          <a:xfrm flipH="1">
            <a:off x="497947" y="1343819"/>
            <a:ext cx="5397552" cy="0"/>
          </a:xfrm>
          <a:prstGeom prst="line">
            <a:avLst/>
          </a:prstGeom>
          <a:ln>
            <a:solidFill>
              <a:srgbClr val="FF0000">
                <a:alpha val="1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6F483CB6-CDC5-4A02-B30E-322036DDF0A0}"/>
              </a:ext>
            </a:extLst>
          </p:cNvPr>
          <p:cNvCxnSpPr>
            <a:cxnSpLocks/>
          </p:cNvCxnSpPr>
          <p:nvPr/>
        </p:nvCxnSpPr>
        <p:spPr>
          <a:xfrm flipH="1">
            <a:off x="497947" y="1834095"/>
            <a:ext cx="5397552" cy="0"/>
          </a:xfrm>
          <a:prstGeom prst="line">
            <a:avLst/>
          </a:prstGeom>
          <a:ln>
            <a:solidFill>
              <a:srgbClr val="FF0000">
                <a:alpha val="1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xmlns="" id="{13494356-E55D-4653-AB9F-7E1E2BF06D76}"/>
              </a:ext>
            </a:extLst>
          </p:cNvPr>
          <p:cNvCxnSpPr>
            <a:cxnSpLocks/>
          </p:cNvCxnSpPr>
          <p:nvPr/>
        </p:nvCxnSpPr>
        <p:spPr>
          <a:xfrm flipH="1">
            <a:off x="497947" y="2324371"/>
            <a:ext cx="5397552" cy="0"/>
          </a:xfrm>
          <a:prstGeom prst="line">
            <a:avLst/>
          </a:prstGeom>
          <a:ln>
            <a:solidFill>
              <a:srgbClr val="FF0000">
                <a:alpha val="1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xmlns="" id="{8C8F38DD-49EA-469F-9EDB-E9462B811FC0}"/>
              </a:ext>
            </a:extLst>
          </p:cNvPr>
          <p:cNvCxnSpPr>
            <a:cxnSpLocks/>
          </p:cNvCxnSpPr>
          <p:nvPr/>
        </p:nvCxnSpPr>
        <p:spPr>
          <a:xfrm flipH="1">
            <a:off x="497947" y="2814647"/>
            <a:ext cx="5397552" cy="0"/>
          </a:xfrm>
          <a:prstGeom prst="line">
            <a:avLst/>
          </a:prstGeom>
          <a:ln>
            <a:solidFill>
              <a:srgbClr val="FF0000">
                <a:alpha val="1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xmlns="" id="{D2DB5BD7-B26C-4609-AADA-D1F73B39D441}"/>
              </a:ext>
            </a:extLst>
          </p:cNvPr>
          <p:cNvCxnSpPr>
            <a:cxnSpLocks/>
          </p:cNvCxnSpPr>
          <p:nvPr/>
        </p:nvCxnSpPr>
        <p:spPr>
          <a:xfrm flipH="1">
            <a:off x="497947" y="3795199"/>
            <a:ext cx="5397552" cy="0"/>
          </a:xfrm>
          <a:prstGeom prst="line">
            <a:avLst/>
          </a:prstGeom>
          <a:ln>
            <a:solidFill>
              <a:srgbClr val="FF0000">
                <a:alpha val="1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xmlns="" id="{B6B6DA8F-39DA-425E-B4FF-5A599863202A}"/>
              </a:ext>
            </a:extLst>
          </p:cNvPr>
          <p:cNvCxnSpPr>
            <a:cxnSpLocks/>
          </p:cNvCxnSpPr>
          <p:nvPr/>
        </p:nvCxnSpPr>
        <p:spPr>
          <a:xfrm flipH="1">
            <a:off x="845980" y="5266027"/>
            <a:ext cx="5049519" cy="0"/>
          </a:xfrm>
          <a:prstGeom prst="line">
            <a:avLst/>
          </a:prstGeom>
          <a:ln>
            <a:solidFill>
              <a:srgbClr val="FF0000">
                <a:alpha val="1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xmlns="" id="{7CBD5B22-00BF-4EDD-976C-E876BF6A92CB}"/>
              </a:ext>
            </a:extLst>
          </p:cNvPr>
          <p:cNvCxnSpPr>
            <a:cxnSpLocks/>
          </p:cNvCxnSpPr>
          <p:nvPr/>
        </p:nvCxnSpPr>
        <p:spPr>
          <a:xfrm flipH="1">
            <a:off x="845980" y="5756303"/>
            <a:ext cx="5049519" cy="0"/>
          </a:xfrm>
          <a:prstGeom prst="line">
            <a:avLst/>
          </a:prstGeom>
          <a:ln>
            <a:solidFill>
              <a:srgbClr val="FF0000">
                <a:alpha val="1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xmlns="" id="{D0984BC2-397F-487F-B4C3-639E88CD5B95}"/>
              </a:ext>
            </a:extLst>
          </p:cNvPr>
          <p:cNvCxnSpPr>
            <a:cxnSpLocks/>
          </p:cNvCxnSpPr>
          <p:nvPr/>
        </p:nvCxnSpPr>
        <p:spPr>
          <a:xfrm flipH="1">
            <a:off x="845980" y="6246579"/>
            <a:ext cx="5049519" cy="0"/>
          </a:xfrm>
          <a:prstGeom prst="line">
            <a:avLst/>
          </a:prstGeom>
          <a:ln>
            <a:solidFill>
              <a:srgbClr val="FF0000">
                <a:alpha val="1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TextBox 188">
            <a:extLst>
              <a:ext uri="{FF2B5EF4-FFF2-40B4-BE49-F238E27FC236}">
                <a16:creationId xmlns:a16="http://schemas.microsoft.com/office/drawing/2014/main" xmlns="" id="{028D77CE-26CC-48A3-92E2-0D112FD9E9FA}"/>
              </a:ext>
            </a:extLst>
          </p:cNvPr>
          <p:cNvSpPr txBox="1"/>
          <p:nvPr/>
        </p:nvSpPr>
        <p:spPr>
          <a:xfrm flipH="1">
            <a:off x="384315" y="5564999"/>
            <a:ext cx="461665" cy="130250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PAGE 16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0F1A4B53-3DA8-4B08-87F6-99E2B5780CCB}"/>
              </a:ext>
            </a:extLst>
          </p:cNvPr>
          <p:cNvGrpSpPr/>
          <p:nvPr/>
        </p:nvGrpSpPr>
        <p:grpSpPr>
          <a:xfrm>
            <a:off x="5604611" y="119550"/>
            <a:ext cx="781676" cy="6607323"/>
            <a:chOff x="5604611" y="119550"/>
            <a:chExt cx="781676" cy="6607323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xmlns="" id="{D119F2DB-0E38-4A31-831F-2BAF295D2A25}"/>
                </a:ext>
              </a:extLst>
            </p:cNvPr>
            <p:cNvSpPr/>
            <p:nvPr/>
          </p:nvSpPr>
          <p:spPr>
            <a:xfrm>
              <a:off x="5635694" y="202535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AEE5042A-E067-4FB7-BCFF-00BB33BFEDEC}"/>
                </a:ext>
              </a:extLst>
            </p:cNvPr>
            <p:cNvGrpSpPr/>
            <p:nvPr/>
          </p:nvGrpSpPr>
          <p:grpSpPr>
            <a:xfrm>
              <a:off x="5805714" y="119550"/>
              <a:ext cx="580573" cy="386869"/>
              <a:chOff x="5805714" y="609691"/>
              <a:chExt cx="580573" cy="386869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id="{9ECC8D50-758B-45D1-9832-058DA749338C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Arc 8">
                <a:extLst>
                  <a:ext uri="{FF2B5EF4-FFF2-40B4-BE49-F238E27FC236}">
                    <a16:creationId xmlns:a16="http://schemas.microsoft.com/office/drawing/2014/main" xmlns="" id="{FC783E55-1922-4926-8D97-EC60526709F7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333954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xmlns="" id="{FCB92E0C-F05E-4602-8A6C-A561815032EC}"/>
                </a:ext>
              </a:extLst>
            </p:cNvPr>
            <p:cNvSpPr/>
            <p:nvPr/>
          </p:nvSpPr>
          <p:spPr>
            <a:xfrm>
              <a:off x="5632035" y="503041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xmlns="" id="{E48E30C9-A74F-4C52-AD04-FC9A5CBD8258}"/>
                </a:ext>
              </a:extLst>
            </p:cNvPr>
            <p:cNvGrpSpPr/>
            <p:nvPr/>
          </p:nvGrpSpPr>
          <p:grpSpPr>
            <a:xfrm>
              <a:off x="5805714" y="430573"/>
              <a:ext cx="580573" cy="386869"/>
              <a:chOff x="5805714" y="609691"/>
              <a:chExt cx="580573" cy="386869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xmlns="" id="{9D80A7DB-810E-4588-BE25-E9F7C34D3DB1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Arc 79">
                <a:extLst>
                  <a:ext uri="{FF2B5EF4-FFF2-40B4-BE49-F238E27FC236}">
                    <a16:creationId xmlns:a16="http://schemas.microsoft.com/office/drawing/2014/main" xmlns="" id="{0CEE252C-3F6B-425D-A974-8C322FD62AA8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604954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xmlns="" id="{A4620A41-830E-412F-B7F4-82B17531460F}"/>
                </a:ext>
              </a:extLst>
            </p:cNvPr>
            <p:cNvSpPr/>
            <p:nvPr/>
          </p:nvSpPr>
          <p:spPr>
            <a:xfrm>
              <a:off x="5635694" y="817487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xmlns="" id="{B8C591D4-C50C-4B67-805A-961945693BE6}"/>
                </a:ext>
              </a:extLst>
            </p:cNvPr>
            <p:cNvSpPr/>
            <p:nvPr/>
          </p:nvSpPr>
          <p:spPr>
            <a:xfrm>
              <a:off x="5636493" y="1123923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xmlns="" id="{461F08B5-15BF-4C63-B54C-7D2001EDCAD3}"/>
                </a:ext>
              </a:extLst>
            </p:cNvPr>
            <p:cNvSpPr/>
            <p:nvPr/>
          </p:nvSpPr>
          <p:spPr>
            <a:xfrm>
              <a:off x="5633303" y="1440825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D12C5631-8C0A-4256-BD3E-88D081A7321B}"/>
                </a:ext>
              </a:extLst>
            </p:cNvPr>
            <p:cNvSpPr/>
            <p:nvPr/>
          </p:nvSpPr>
          <p:spPr>
            <a:xfrm>
              <a:off x="5641689" y="1742385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xmlns="" id="{D3030D9B-44CF-4F4E-A86E-18A79322376D}"/>
                </a:ext>
              </a:extLst>
            </p:cNvPr>
            <p:cNvSpPr/>
            <p:nvPr/>
          </p:nvSpPr>
          <p:spPr>
            <a:xfrm>
              <a:off x="5626130" y="2064953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xmlns="" id="{0E9F8D11-58D9-4493-A410-DACB43B5E48F}"/>
                </a:ext>
              </a:extLst>
            </p:cNvPr>
            <p:cNvSpPr/>
            <p:nvPr/>
          </p:nvSpPr>
          <p:spPr>
            <a:xfrm>
              <a:off x="5626130" y="2372116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xmlns="" id="{880FA994-AF36-4890-A98D-4750B71B3C59}"/>
                </a:ext>
              </a:extLst>
            </p:cNvPr>
            <p:cNvSpPr/>
            <p:nvPr/>
          </p:nvSpPr>
          <p:spPr>
            <a:xfrm>
              <a:off x="5633303" y="2684520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xmlns="" id="{9E5C2FB6-992A-4537-B467-2FCB0FDBDB9F}"/>
                </a:ext>
              </a:extLst>
            </p:cNvPr>
            <p:cNvSpPr/>
            <p:nvPr/>
          </p:nvSpPr>
          <p:spPr>
            <a:xfrm>
              <a:off x="5633303" y="2985986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xmlns="" id="{73193785-12A4-408F-9E7C-27DDBEAFA7BD}"/>
                </a:ext>
              </a:extLst>
            </p:cNvPr>
            <p:cNvSpPr/>
            <p:nvPr/>
          </p:nvSpPr>
          <p:spPr>
            <a:xfrm>
              <a:off x="5626130" y="3308187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xmlns="" id="{FF68EA0C-3323-4279-9322-583E0496C340}"/>
                </a:ext>
              </a:extLst>
            </p:cNvPr>
            <p:cNvSpPr/>
            <p:nvPr/>
          </p:nvSpPr>
          <p:spPr>
            <a:xfrm>
              <a:off x="5618957" y="3615100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xmlns="" id="{DA8F7F98-A2C1-4622-86E7-4F2038831BBE}"/>
                </a:ext>
              </a:extLst>
            </p:cNvPr>
            <p:cNvSpPr/>
            <p:nvPr/>
          </p:nvSpPr>
          <p:spPr>
            <a:xfrm>
              <a:off x="5604611" y="3927247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xmlns="" id="{0A05E640-BFCE-401E-8E58-B95F9FAC8DFA}"/>
                </a:ext>
              </a:extLst>
            </p:cNvPr>
            <p:cNvSpPr/>
            <p:nvPr/>
          </p:nvSpPr>
          <p:spPr>
            <a:xfrm>
              <a:off x="5611784" y="4239143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xmlns="" id="{E054FE0A-3727-4A81-B405-7B2AD3CF46C1}"/>
                </a:ext>
              </a:extLst>
            </p:cNvPr>
            <p:cNvSpPr/>
            <p:nvPr/>
          </p:nvSpPr>
          <p:spPr>
            <a:xfrm>
              <a:off x="5604611" y="4546182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xmlns="" id="{181F776C-2AF8-48ED-A45F-6043E45954BF}"/>
                </a:ext>
              </a:extLst>
            </p:cNvPr>
            <p:cNvSpPr/>
            <p:nvPr/>
          </p:nvSpPr>
          <p:spPr>
            <a:xfrm>
              <a:off x="5609779" y="4857467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xmlns="" id="{F411B93B-64DC-40ED-8351-A38502F83EC2}"/>
                </a:ext>
              </a:extLst>
            </p:cNvPr>
            <p:cNvSpPr/>
            <p:nvPr/>
          </p:nvSpPr>
          <p:spPr>
            <a:xfrm>
              <a:off x="5618957" y="5171895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xmlns="" id="{6D4EF766-AAA1-4FD1-9EB8-BC7CCAF80F4C}"/>
                </a:ext>
              </a:extLst>
            </p:cNvPr>
            <p:cNvSpPr/>
            <p:nvPr/>
          </p:nvSpPr>
          <p:spPr>
            <a:xfrm>
              <a:off x="5611784" y="5503140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xmlns="" id="{CA3BC80A-A5C7-4031-AE04-E1DBB065F990}"/>
                </a:ext>
              </a:extLst>
            </p:cNvPr>
            <p:cNvSpPr/>
            <p:nvPr/>
          </p:nvSpPr>
          <p:spPr>
            <a:xfrm>
              <a:off x="5604611" y="5797854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xmlns="" id="{B2C4E260-0390-4C3C-B29D-AB4732D5F312}"/>
                </a:ext>
              </a:extLst>
            </p:cNvPr>
            <p:cNvSpPr/>
            <p:nvPr/>
          </p:nvSpPr>
          <p:spPr>
            <a:xfrm>
              <a:off x="5604611" y="6097210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xmlns="" id="{9CF30D03-0768-4F4A-876B-4064ADC4B962}"/>
                </a:ext>
              </a:extLst>
            </p:cNvPr>
            <p:cNvSpPr/>
            <p:nvPr/>
          </p:nvSpPr>
          <p:spPr>
            <a:xfrm>
              <a:off x="5611784" y="6412576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xmlns="" id="{BDE4CAF1-67FB-4A00-A957-F84932EF37EA}"/>
                </a:ext>
              </a:extLst>
            </p:cNvPr>
            <p:cNvGrpSpPr/>
            <p:nvPr/>
          </p:nvGrpSpPr>
          <p:grpSpPr>
            <a:xfrm>
              <a:off x="5805714" y="741596"/>
              <a:ext cx="580573" cy="386869"/>
              <a:chOff x="5805714" y="609691"/>
              <a:chExt cx="580573" cy="386869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xmlns="" id="{74C944AF-D50A-425E-A441-BD46E8CB9783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Arc 82">
                <a:extLst>
                  <a:ext uri="{FF2B5EF4-FFF2-40B4-BE49-F238E27FC236}">
                    <a16:creationId xmlns:a16="http://schemas.microsoft.com/office/drawing/2014/main" xmlns="" id="{AE95EC9D-DB78-417E-AF31-C543DE84C1EE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7575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xmlns="" id="{EC3E0684-8AE8-4214-BF7B-4AAB6B86F600}"/>
                </a:ext>
              </a:extLst>
            </p:cNvPr>
            <p:cNvGrpSpPr/>
            <p:nvPr/>
          </p:nvGrpSpPr>
          <p:grpSpPr>
            <a:xfrm>
              <a:off x="5805714" y="1052619"/>
              <a:ext cx="580573" cy="386869"/>
              <a:chOff x="5805714" y="609691"/>
              <a:chExt cx="580573" cy="386869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xmlns="" id="{CF8E04A3-B6B4-4F3C-BB6B-AF9929DDA237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Arc 85">
                <a:extLst>
                  <a:ext uri="{FF2B5EF4-FFF2-40B4-BE49-F238E27FC236}">
                    <a16:creationId xmlns:a16="http://schemas.microsoft.com/office/drawing/2014/main" xmlns="" id="{18A95974-DAB2-4BF8-9192-96278D1744CD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30485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C97BDBFC-6DCF-4D05-9235-AF24FD08B7BA}"/>
                </a:ext>
              </a:extLst>
            </p:cNvPr>
            <p:cNvGrpSpPr/>
            <p:nvPr/>
          </p:nvGrpSpPr>
          <p:grpSpPr>
            <a:xfrm>
              <a:off x="5805714" y="1363642"/>
              <a:ext cx="580573" cy="386869"/>
              <a:chOff x="5805714" y="609691"/>
              <a:chExt cx="580573" cy="386869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xmlns="" id="{4AB8CE96-3DF3-4063-9F27-D4DB07BB75EF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xmlns="" id="{309BD817-14B6-4AA7-A1F6-6EAEFBC3A86F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09658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xmlns="" id="{C6951FED-2BD7-4859-B333-5B1CAEF8AB8D}"/>
                </a:ext>
              </a:extLst>
            </p:cNvPr>
            <p:cNvGrpSpPr/>
            <p:nvPr/>
          </p:nvGrpSpPr>
          <p:grpSpPr>
            <a:xfrm>
              <a:off x="5805714" y="1674665"/>
              <a:ext cx="580573" cy="386869"/>
              <a:chOff x="5805714" y="609691"/>
              <a:chExt cx="580573" cy="386869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xmlns="" id="{FE30C63D-F045-40E9-8C54-26DA5BDA0F44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Arc 91">
                <a:extLst>
                  <a:ext uri="{FF2B5EF4-FFF2-40B4-BE49-F238E27FC236}">
                    <a16:creationId xmlns:a16="http://schemas.microsoft.com/office/drawing/2014/main" xmlns="" id="{434A2720-2A66-40B1-AC7E-5C244C6E6EB9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7571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xmlns="" id="{3253887B-E245-4C89-84BB-C89576187B4D}"/>
                </a:ext>
              </a:extLst>
            </p:cNvPr>
            <p:cNvGrpSpPr/>
            <p:nvPr/>
          </p:nvGrpSpPr>
          <p:grpSpPr>
            <a:xfrm>
              <a:off x="5805714" y="1985688"/>
              <a:ext cx="580573" cy="386869"/>
              <a:chOff x="5805714" y="609691"/>
              <a:chExt cx="580573" cy="386869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xmlns="" id="{C2935527-C9EF-4950-89BB-EB1207B25EAD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Arc 94">
                <a:extLst>
                  <a:ext uri="{FF2B5EF4-FFF2-40B4-BE49-F238E27FC236}">
                    <a16:creationId xmlns:a16="http://schemas.microsoft.com/office/drawing/2014/main" xmlns="" id="{B885AD0D-2A97-4761-A7E2-81AE7730FF98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782495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xmlns="" id="{B20895E6-FBAD-4249-90F9-43369FD2080F}"/>
                </a:ext>
              </a:extLst>
            </p:cNvPr>
            <p:cNvGrpSpPr/>
            <p:nvPr/>
          </p:nvGrpSpPr>
          <p:grpSpPr>
            <a:xfrm>
              <a:off x="5805714" y="2296711"/>
              <a:ext cx="580573" cy="386869"/>
              <a:chOff x="5805714" y="609691"/>
              <a:chExt cx="580573" cy="386869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xmlns="" id="{416F99E9-E132-4AB6-9501-719E390B2951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Arc 97">
                <a:extLst>
                  <a:ext uri="{FF2B5EF4-FFF2-40B4-BE49-F238E27FC236}">
                    <a16:creationId xmlns:a16="http://schemas.microsoft.com/office/drawing/2014/main" xmlns="" id="{7BF41422-E1EF-4A49-906D-7C9E43200378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37911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xmlns="" id="{3A6C8FCE-3906-4A51-8C51-53A21458A79D}"/>
                </a:ext>
              </a:extLst>
            </p:cNvPr>
            <p:cNvGrpSpPr/>
            <p:nvPr/>
          </p:nvGrpSpPr>
          <p:grpSpPr>
            <a:xfrm>
              <a:off x="5805714" y="2607734"/>
              <a:ext cx="580573" cy="386869"/>
              <a:chOff x="5805714" y="609691"/>
              <a:chExt cx="580573" cy="386869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xmlns="" id="{01B7306C-C82A-4CBC-8810-B196E2B85FD9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Arc 100">
                <a:extLst>
                  <a:ext uri="{FF2B5EF4-FFF2-40B4-BE49-F238E27FC236}">
                    <a16:creationId xmlns:a16="http://schemas.microsoft.com/office/drawing/2014/main" xmlns="" id="{4309EB4B-A1C1-41B8-9E71-43E4632DE81A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17170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xmlns="" id="{C74B4894-B5D2-4362-964C-D4DC0546060A}"/>
                </a:ext>
              </a:extLst>
            </p:cNvPr>
            <p:cNvGrpSpPr/>
            <p:nvPr/>
          </p:nvGrpSpPr>
          <p:grpSpPr>
            <a:xfrm>
              <a:off x="5805714" y="2918757"/>
              <a:ext cx="580573" cy="386869"/>
              <a:chOff x="5805714" y="609691"/>
              <a:chExt cx="580573" cy="386869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xmlns="" id="{DA95D981-4D5B-4F4F-8A82-69838938508F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Arc 103">
                <a:extLst>
                  <a:ext uri="{FF2B5EF4-FFF2-40B4-BE49-F238E27FC236}">
                    <a16:creationId xmlns:a16="http://schemas.microsoft.com/office/drawing/2014/main" xmlns="" id="{E4822634-A39A-4B0D-8399-883328FCA1EE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220475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xmlns="" id="{AC0C8900-7AAE-4DAD-9853-250BA8E46217}"/>
                </a:ext>
              </a:extLst>
            </p:cNvPr>
            <p:cNvGrpSpPr/>
            <p:nvPr/>
          </p:nvGrpSpPr>
          <p:grpSpPr>
            <a:xfrm>
              <a:off x="5805714" y="3229780"/>
              <a:ext cx="580573" cy="386869"/>
              <a:chOff x="5805714" y="609691"/>
              <a:chExt cx="580573" cy="386869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xmlns="" id="{8F16C3F5-5111-4385-95DB-684995C5DA9E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Arc 106">
                <a:extLst>
                  <a:ext uri="{FF2B5EF4-FFF2-40B4-BE49-F238E27FC236}">
                    <a16:creationId xmlns:a16="http://schemas.microsoft.com/office/drawing/2014/main" xmlns="" id="{C8E4EC42-A513-472E-AE69-66EF8F71937C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648007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xmlns="" id="{B9DF2A69-06AC-4DC9-B6C7-9A1B9D012585}"/>
                </a:ext>
              </a:extLst>
            </p:cNvPr>
            <p:cNvGrpSpPr/>
            <p:nvPr/>
          </p:nvGrpSpPr>
          <p:grpSpPr>
            <a:xfrm>
              <a:off x="5805714" y="3540803"/>
              <a:ext cx="580573" cy="386869"/>
              <a:chOff x="5805714" y="609691"/>
              <a:chExt cx="580573" cy="386869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xmlns="" id="{66D59475-186E-4F7A-A501-ABEDCC08DC98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Arc 109">
                <a:extLst>
                  <a:ext uri="{FF2B5EF4-FFF2-40B4-BE49-F238E27FC236}">
                    <a16:creationId xmlns:a16="http://schemas.microsoft.com/office/drawing/2014/main" xmlns="" id="{55C929AA-C5D4-4A29-94FC-BF99C03F9430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901467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xmlns="" id="{26F5DDE8-77F1-4A19-9A73-FA16AD387091}"/>
                </a:ext>
              </a:extLst>
            </p:cNvPr>
            <p:cNvGrpSpPr/>
            <p:nvPr/>
          </p:nvGrpSpPr>
          <p:grpSpPr>
            <a:xfrm>
              <a:off x="5805714" y="3851826"/>
              <a:ext cx="580573" cy="386869"/>
              <a:chOff x="5805714" y="609691"/>
              <a:chExt cx="580573" cy="386869"/>
            </a:xfrm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xmlns="" id="{3975D25C-1E30-46E2-BA99-3037ADE31704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xmlns="" id="{5489E9B8-DC06-4350-B467-61A9DA0B02A7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023282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xmlns="" id="{0375CE18-5EC1-4881-8142-DC1BC91AD094}"/>
                </a:ext>
              </a:extLst>
            </p:cNvPr>
            <p:cNvGrpSpPr/>
            <p:nvPr/>
          </p:nvGrpSpPr>
          <p:grpSpPr>
            <a:xfrm>
              <a:off x="5805714" y="4162849"/>
              <a:ext cx="580573" cy="386869"/>
              <a:chOff x="5805714" y="609691"/>
              <a:chExt cx="580573" cy="386869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xmlns="" id="{10A76D25-919A-40D9-9554-EFE2D3956BE4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Arc 115">
                <a:extLst>
                  <a:ext uri="{FF2B5EF4-FFF2-40B4-BE49-F238E27FC236}">
                    <a16:creationId xmlns:a16="http://schemas.microsoft.com/office/drawing/2014/main" xmlns="" id="{F541D253-66CC-4C59-909C-302800ABEEFC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68103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xmlns="" id="{D86A99F9-8CBA-4BBB-88F7-14582E27C64C}"/>
                </a:ext>
              </a:extLst>
            </p:cNvPr>
            <p:cNvGrpSpPr/>
            <p:nvPr/>
          </p:nvGrpSpPr>
          <p:grpSpPr>
            <a:xfrm>
              <a:off x="5805714" y="4473872"/>
              <a:ext cx="580573" cy="386869"/>
              <a:chOff x="5805714" y="609691"/>
              <a:chExt cx="580573" cy="386869"/>
            </a:xfrm>
          </p:grpSpPr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xmlns="" id="{16259704-CA38-4525-8489-D1FECD12BDBC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xmlns="" id="{40F4FCA1-5992-49D0-8CE6-8488CF6BAF04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886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xmlns="" id="{F5C59377-7214-4209-BA16-86D5D1DAE2B0}"/>
                </a:ext>
              </a:extLst>
            </p:cNvPr>
            <p:cNvGrpSpPr/>
            <p:nvPr/>
          </p:nvGrpSpPr>
          <p:grpSpPr>
            <a:xfrm>
              <a:off x="5805714" y="4784895"/>
              <a:ext cx="580573" cy="386869"/>
              <a:chOff x="5805714" y="609691"/>
              <a:chExt cx="580573" cy="386869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xmlns="" id="{959A5D35-C7AE-458F-BBB5-71CD3A3F97F8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Arc 121">
                <a:extLst>
                  <a:ext uri="{FF2B5EF4-FFF2-40B4-BE49-F238E27FC236}">
                    <a16:creationId xmlns:a16="http://schemas.microsoft.com/office/drawing/2014/main" xmlns="" id="{F490A229-65A6-4DFF-870F-4B92A114A66A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46438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9EC6FFFF-2006-4366-8566-0113AD9F036A}"/>
                </a:ext>
              </a:extLst>
            </p:cNvPr>
            <p:cNvGrpSpPr/>
            <p:nvPr/>
          </p:nvGrpSpPr>
          <p:grpSpPr>
            <a:xfrm>
              <a:off x="5805714" y="5095918"/>
              <a:ext cx="580573" cy="386869"/>
              <a:chOff x="5805714" y="609691"/>
              <a:chExt cx="580573" cy="386869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xmlns="" id="{595E399E-0521-4D5B-914F-29C3ADDF2B72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Arc 124">
                <a:extLst>
                  <a:ext uri="{FF2B5EF4-FFF2-40B4-BE49-F238E27FC236}">
                    <a16:creationId xmlns:a16="http://schemas.microsoft.com/office/drawing/2014/main" xmlns="" id="{14739334-2472-4756-B880-7780C40DA407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22511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xmlns="" id="{6D7FEFCF-F5E2-48A4-8DA2-466E3FA530E8}"/>
                </a:ext>
              </a:extLst>
            </p:cNvPr>
            <p:cNvGrpSpPr/>
            <p:nvPr/>
          </p:nvGrpSpPr>
          <p:grpSpPr>
            <a:xfrm>
              <a:off x="5805714" y="5406941"/>
              <a:ext cx="580573" cy="386869"/>
              <a:chOff x="5805714" y="609691"/>
              <a:chExt cx="580573" cy="386869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xmlns="" id="{5B8C7798-2FB8-447C-BA5C-ECB75C74E5AD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Arc 127">
                <a:extLst>
                  <a:ext uri="{FF2B5EF4-FFF2-40B4-BE49-F238E27FC236}">
                    <a16:creationId xmlns:a16="http://schemas.microsoft.com/office/drawing/2014/main" xmlns="" id="{DDFE7CA2-AC7D-4CF0-A779-1F7EC6161969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79167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xmlns="" id="{EF6B5FAD-EB1F-43DC-8B99-11CAD21D64C9}"/>
                </a:ext>
              </a:extLst>
            </p:cNvPr>
            <p:cNvGrpSpPr/>
            <p:nvPr/>
          </p:nvGrpSpPr>
          <p:grpSpPr>
            <a:xfrm>
              <a:off x="5805714" y="5717964"/>
              <a:ext cx="580573" cy="386869"/>
              <a:chOff x="5805714" y="609691"/>
              <a:chExt cx="580573" cy="386869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xmlns="" id="{B817890A-729D-4FBB-8EF7-DAFD6F73427B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Arc 130">
                <a:extLst>
                  <a:ext uri="{FF2B5EF4-FFF2-40B4-BE49-F238E27FC236}">
                    <a16:creationId xmlns:a16="http://schemas.microsoft.com/office/drawing/2014/main" xmlns="" id="{EAD6132E-2435-4771-A3CC-CCE94E7A9600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992407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xmlns="" id="{2B7006E1-B188-46BA-BAA5-15A960905F4C}"/>
                </a:ext>
              </a:extLst>
            </p:cNvPr>
            <p:cNvGrpSpPr/>
            <p:nvPr/>
          </p:nvGrpSpPr>
          <p:grpSpPr>
            <a:xfrm>
              <a:off x="5805714" y="6028987"/>
              <a:ext cx="580573" cy="386869"/>
              <a:chOff x="5805714" y="609691"/>
              <a:chExt cx="580573" cy="386869"/>
            </a:xfrm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xmlns="" id="{D01250CF-AFA1-4A19-B3C7-7F163609380B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Arc 133">
                <a:extLst>
                  <a:ext uri="{FF2B5EF4-FFF2-40B4-BE49-F238E27FC236}">
                    <a16:creationId xmlns:a16="http://schemas.microsoft.com/office/drawing/2014/main" xmlns="" id="{1014BA5C-C370-44EB-84DA-2D69E36CE6C3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97210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xmlns="" id="{AD8CB7E5-EBC4-4791-B93B-D0B41B862B83}"/>
                </a:ext>
              </a:extLst>
            </p:cNvPr>
            <p:cNvGrpSpPr/>
            <p:nvPr/>
          </p:nvGrpSpPr>
          <p:grpSpPr>
            <a:xfrm>
              <a:off x="5805714" y="6340004"/>
              <a:ext cx="580573" cy="386869"/>
              <a:chOff x="5805714" y="609691"/>
              <a:chExt cx="580573" cy="386869"/>
            </a:xfrm>
          </p:grpSpPr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xmlns="" id="{CF456FF3-391C-4C8E-A128-A413BDBBB225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7" name="Arc 136">
                <a:extLst>
                  <a:ext uri="{FF2B5EF4-FFF2-40B4-BE49-F238E27FC236}">
                    <a16:creationId xmlns:a16="http://schemas.microsoft.com/office/drawing/2014/main" xmlns="" id="{8838FE2A-04D7-44E3-97C3-54338832CB9A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29801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xmlns="" id="{0B012414-9764-48F5-B4C3-0A5037F0BBA5}"/>
              </a:ext>
            </a:extLst>
          </p:cNvPr>
          <p:cNvCxnSpPr>
            <a:cxnSpLocks/>
          </p:cNvCxnSpPr>
          <p:nvPr/>
        </p:nvCxnSpPr>
        <p:spPr>
          <a:xfrm flipH="1">
            <a:off x="497946" y="879029"/>
            <a:ext cx="5428034" cy="0"/>
          </a:xfrm>
          <a:prstGeom prst="line">
            <a:avLst/>
          </a:prstGeom>
          <a:ln>
            <a:solidFill>
              <a:srgbClr val="FF0000">
                <a:alpha val="1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xmlns="" id="{BB0A9595-A092-4E25-932A-2B7A43E3DF75}"/>
              </a:ext>
            </a:extLst>
          </p:cNvPr>
          <p:cNvCxnSpPr>
            <a:cxnSpLocks/>
          </p:cNvCxnSpPr>
          <p:nvPr/>
        </p:nvCxnSpPr>
        <p:spPr>
          <a:xfrm flipH="1">
            <a:off x="497947" y="3304923"/>
            <a:ext cx="5397552" cy="0"/>
          </a:xfrm>
          <a:prstGeom prst="line">
            <a:avLst/>
          </a:prstGeom>
          <a:ln>
            <a:solidFill>
              <a:srgbClr val="FF0000">
                <a:alpha val="1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xmlns="" id="{5992E529-F71B-461A-B57E-330E3C813F2E}"/>
              </a:ext>
            </a:extLst>
          </p:cNvPr>
          <p:cNvCxnSpPr>
            <a:cxnSpLocks/>
          </p:cNvCxnSpPr>
          <p:nvPr/>
        </p:nvCxnSpPr>
        <p:spPr>
          <a:xfrm flipH="1">
            <a:off x="845980" y="4285475"/>
            <a:ext cx="5049519" cy="0"/>
          </a:xfrm>
          <a:prstGeom prst="line">
            <a:avLst/>
          </a:prstGeom>
          <a:ln>
            <a:solidFill>
              <a:srgbClr val="FF0000">
                <a:alpha val="1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xmlns="" id="{64CEBAD4-44F2-4C60-80AE-1704869E5043}"/>
              </a:ext>
            </a:extLst>
          </p:cNvPr>
          <p:cNvCxnSpPr>
            <a:cxnSpLocks/>
          </p:cNvCxnSpPr>
          <p:nvPr/>
        </p:nvCxnSpPr>
        <p:spPr>
          <a:xfrm flipH="1">
            <a:off x="845980" y="4775751"/>
            <a:ext cx="5049519" cy="0"/>
          </a:xfrm>
          <a:prstGeom prst="line">
            <a:avLst/>
          </a:prstGeom>
          <a:ln>
            <a:solidFill>
              <a:srgbClr val="FF0000">
                <a:alpha val="1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FE597E2-55C9-4A38-916E-A04DFAA4B37B}"/>
              </a:ext>
            </a:extLst>
          </p:cNvPr>
          <p:cNvSpPr txBox="1"/>
          <p:nvPr/>
        </p:nvSpPr>
        <p:spPr>
          <a:xfrm>
            <a:off x="2168843" y="2363648"/>
            <a:ext cx="4896685" cy="1030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nd Of Sean" panose="02000500000000000000" pitchFamily="2" charset="-128"/>
                <a:ea typeface="Hand Of Sean" panose="02000500000000000000" pitchFamily="2" charset="-128"/>
                <a:cs typeface="+mn-cs"/>
              </a:rPr>
              <a:t>THANK </a:t>
            </a:r>
          </a:p>
          <a:p>
            <a:pPr marL="0" marR="0" lvl="0" indent="0" algn="l" defTabSz="914400" rtl="0" eaLnBrk="1" fontAlgn="auto" latinLnBrk="0" hangingPunct="1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prstClr val="black"/>
                </a:solidFill>
                <a:latin typeface="Hand Of Sean" panose="02000500000000000000" pitchFamily="2" charset="-128"/>
                <a:ea typeface="Hand Of Sean" panose="02000500000000000000" pitchFamily="2" charset="-128"/>
              </a:rPr>
              <a:t>YOU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nd Of Sean" panose="02000500000000000000" pitchFamily="2" charset="-128"/>
              <a:ea typeface="Hand Of Sean" panose="02000500000000000000" pitchFamily="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414024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33F222A8-AF2A-4292-8A95-0C3AD37A109D}"/>
              </a:ext>
            </a:extLst>
          </p:cNvPr>
          <p:cNvSpPr/>
          <p:nvPr/>
        </p:nvSpPr>
        <p:spPr>
          <a:xfrm>
            <a:off x="20664" y="0"/>
            <a:ext cx="5734929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82455CA8-3E7B-475F-BE73-7D424E5A8C0C}"/>
              </a:ext>
            </a:extLst>
          </p:cNvPr>
          <p:cNvGrpSpPr/>
          <p:nvPr/>
        </p:nvGrpSpPr>
        <p:grpSpPr>
          <a:xfrm flipH="1">
            <a:off x="5433759" y="119550"/>
            <a:ext cx="580573" cy="6607323"/>
            <a:chOff x="5805714" y="119550"/>
            <a:chExt cx="580573" cy="660732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AEE5042A-E067-4FB7-BCFF-00BB33BFEDEC}"/>
                </a:ext>
              </a:extLst>
            </p:cNvPr>
            <p:cNvGrpSpPr/>
            <p:nvPr/>
          </p:nvGrpSpPr>
          <p:grpSpPr>
            <a:xfrm>
              <a:off x="5805714" y="119550"/>
              <a:ext cx="580573" cy="386869"/>
              <a:chOff x="5805714" y="609691"/>
              <a:chExt cx="580573" cy="386869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id="{9ECC8D50-758B-45D1-9832-058DA749338C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Arc 8">
                <a:extLst>
                  <a:ext uri="{FF2B5EF4-FFF2-40B4-BE49-F238E27FC236}">
                    <a16:creationId xmlns:a16="http://schemas.microsoft.com/office/drawing/2014/main" xmlns="" id="{FC783E55-1922-4926-8D97-EC60526709F7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42066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xmlns="" id="{E48E30C9-A74F-4C52-AD04-FC9A5CBD8258}"/>
                </a:ext>
              </a:extLst>
            </p:cNvPr>
            <p:cNvGrpSpPr/>
            <p:nvPr/>
          </p:nvGrpSpPr>
          <p:grpSpPr>
            <a:xfrm>
              <a:off x="5805714" y="430573"/>
              <a:ext cx="580573" cy="386869"/>
              <a:chOff x="5805714" y="609691"/>
              <a:chExt cx="580573" cy="386869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xmlns="" id="{9D80A7DB-810E-4588-BE25-E9F7C34D3DB1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Arc 79">
                <a:extLst>
                  <a:ext uri="{FF2B5EF4-FFF2-40B4-BE49-F238E27FC236}">
                    <a16:creationId xmlns:a16="http://schemas.microsoft.com/office/drawing/2014/main" xmlns="" id="{0CEE252C-3F6B-425D-A974-8C322FD62AA8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42066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xmlns="" id="{BDE4CAF1-67FB-4A00-A957-F84932EF37EA}"/>
                </a:ext>
              </a:extLst>
            </p:cNvPr>
            <p:cNvGrpSpPr/>
            <p:nvPr/>
          </p:nvGrpSpPr>
          <p:grpSpPr>
            <a:xfrm>
              <a:off x="5805714" y="741596"/>
              <a:ext cx="580573" cy="386869"/>
              <a:chOff x="5805714" y="609691"/>
              <a:chExt cx="580573" cy="386869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xmlns="" id="{74C944AF-D50A-425E-A441-BD46E8CB9783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Arc 82">
                <a:extLst>
                  <a:ext uri="{FF2B5EF4-FFF2-40B4-BE49-F238E27FC236}">
                    <a16:creationId xmlns:a16="http://schemas.microsoft.com/office/drawing/2014/main" xmlns="" id="{AE95EC9D-DB78-417E-AF31-C543DE84C1EE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42066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xmlns="" id="{EC3E0684-8AE8-4214-BF7B-4AAB6B86F600}"/>
                </a:ext>
              </a:extLst>
            </p:cNvPr>
            <p:cNvGrpSpPr/>
            <p:nvPr/>
          </p:nvGrpSpPr>
          <p:grpSpPr>
            <a:xfrm>
              <a:off x="5805714" y="1052619"/>
              <a:ext cx="580573" cy="386869"/>
              <a:chOff x="5805714" y="609691"/>
              <a:chExt cx="580573" cy="386869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xmlns="" id="{CF8E04A3-B6B4-4F3C-BB6B-AF9929DDA237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Arc 85">
                <a:extLst>
                  <a:ext uri="{FF2B5EF4-FFF2-40B4-BE49-F238E27FC236}">
                    <a16:creationId xmlns:a16="http://schemas.microsoft.com/office/drawing/2014/main" xmlns="" id="{18A95974-DAB2-4BF8-9192-96278D1744CD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42066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C97BDBFC-6DCF-4D05-9235-AF24FD08B7BA}"/>
                </a:ext>
              </a:extLst>
            </p:cNvPr>
            <p:cNvGrpSpPr/>
            <p:nvPr/>
          </p:nvGrpSpPr>
          <p:grpSpPr>
            <a:xfrm>
              <a:off x="5805714" y="1363642"/>
              <a:ext cx="580573" cy="386869"/>
              <a:chOff x="5805714" y="609691"/>
              <a:chExt cx="580573" cy="386869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xmlns="" id="{4AB8CE96-3DF3-4063-9F27-D4DB07BB75EF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xmlns="" id="{309BD817-14B6-4AA7-A1F6-6EAEFBC3A86F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42066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xmlns="" id="{C6951FED-2BD7-4859-B333-5B1CAEF8AB8D}"/>
                </a:ext>
              </a:extLst>
            </p:cNvPr>
            <p:cNvGrpSpPr/>
            <p:nvPr/>
          </p:nvGrpSpPr>
          <p:grpSpPr>
            <a:xfrm>
              <a:off x="5805714" y="1674665"/>
              <a:ext cx="580573" cy="386869"/>
              <a:chOff x="5805714" y="609691"/>
              <a:chExt cx="580573" cy="386869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xmlns="" id="{FE30C63D-F045-40E9-8C54-26DA5BDA0F44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Arc 91">
                <a:extLst>
                  <a:ext uri="{FF2B5EF4-FFF2-40B4-BE49-F238E27FC236}">
                    <a16:creationId xmlns:a16="http://schemas.microsoft.com/office/drawing/2014/main" xmlns="" id="{434A2720-2A66-40B1-AC7E-5C244C6E6EB9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42066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xmlns="" id="{3253887B-E245-4C89-84BB-C89576187B4D}"/>
                </a:ext>
              </a:extLst>
            </p:cNvPr>
            <p:cNvGrpSpPr/>
            <p:nvPr/>
          </p:nvGrpSpPr>
          <p:grpSpPr>
            <a:xfrm>
              <a:off x="5805714" y="1985688"/>
              <a:ext cx="580573" cy="386869"/>
              <a:chOff x="5805714" y="609691"/>
              <a:chExt cx="580573" cy="386869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xmlns="" id="{C2935527-C9EF-4950-89BB-EB1207B25EAD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Arc 94">
                <a:extLst>
                  <a:ext uri="{FF2B5EF4-FFF2-40B4-BE49-F238E27FC236}">
                    <a16:creationId xmlns:a16="http://schemas.microsoft.com/office/drawing/2014/main" xmlns="" id="{B885AD0D-2A97-4761-A7E2-81AE7730FF98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42066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xmlns="" id="{B20895E6-FBAD-4249-90F9-43369FD2080F}"/>
                </a:ext>
              </a:extLst>
            </p:cNvPr>
            <p:cNvGrpSpPr/>
            <p:nvPr/>
          </p:nvGrpSpPr>
          <p:grpSpPr>
            <a:xfrm>
              <a:off x="5805714" y="2296711"/>
              <a:ext cx="580573" cy="386869"/>
              <a:chOff x="5805714" y="609691"/>
              <a:chExt cx="580573" cy="386869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xmlns="" id="{416F99E9-E132-4AB6-9501-719E390B2951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Arc 97">
                <a:extLst>
                  <a:ext uri="{FF2B5EF4-FFF2-40B4-BE49-F238E27FC236}">
                    <a16:creationId xmlns:a16="http://schemas.microsoft.com/office/drawing/2014/main" xmlns="" id="{7BF41422-E1EF-4A49-906D-7C9E43200378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42066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xmlns="" id="{3A6C8FCE-3906-4A51-8C51-53A21458A79D}"/>
                </a:ext>
              </a:extLst>
            </p:cNvPr>
            <p:cNvGrpSpPr/>
            <p:nvPr/>
          </p:nvGrpSpPr>
          <p:grpSpPr>
            <a:xfrm>
              <a:off x="5805714" y="2607734"/>
              <a:ext cx="580573" cy="386869"/>
              <a:chOff x="5805714" y="609691"/>
              <a:chExt cx="580573" cy="386869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xmlns="" id="{01B7306C-C82A-4CBC-8810-B196E2B85FD9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Arc 100">
                <a:extLst>
                  <a:ext uri="{FF2B5EF4-FFF2-40B4-BE49-F238E27FC236}">
                    <a16:creationId xmlns:a16="http://schemas.microsoft.com/office/drawing/2014/main" xmlns="" id="{4309EB4B-A1C1-41B8-9E71-43E4632DE81A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42066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xmlns="" id="{C74B4894-B5D2-4362-964C-D4DC0546060A}"/>
                </a:ext>
              </a:extLst>
            </p:cNvPr>
            <p:cNvGrpSpPr/>
            <p:nvPr/>
          </p:nvGrpSpPr>
          <p:grpSpPr>
            <a:xfrm>
              <a:off x="5805714" y="2918757"/>
              <a:ext cx="580573" cy="386869"/>
              <a:chOff x="5805714" y="609691"/>
              <a:chExt cx="580573" cy="386869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xmlns="" id="{DA95D981-4D5B-4F4F-8A82-69838938508F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Arc 103">
                <a:extLst>
                  <a:ext uri="{FF2B5EF4-FFF2-40B4-BE49-F238E27FC236}">
                    <a16:creationId xmlns:a16="http://schemas.microsoft.com/office/drawing/2014/main" xmlns="" id="{E4822634-A39A-4B0D-8399-883328FCA1EE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42066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xmlns="" id="{AC0C8900-7AAE-4DAD-9853-250BA8E46217}"/>
                </a:ext>
              </a:extLst>
            </p:cNvPr>
            <p:cNvGrpSpPr/>
            <p:nvPr/>
          </p:nvGrpSpPr>
          <p:grpSpPr>
            <a:xfrm>
              <a:off x="5805714" y="3229780"/>
              <a:ext cx="580573" cy="386869"/>
              <a:chOff x="5805714" y="609691"/>
              <a:chExt cx="580573" cy="386869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xmlns="" id="{8F16C3F5-5111-4385-95DB-684995C5DA9E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7" name="Arc 106">
                <a:extLst>
                  <a:ext uri="{FF2B5EF4-FFF2-40B4-BE49-F238E27FC236}">
                    <a16:creationId xmlns:a16="http://schemas.microsoft.com/office/drawing/2014/main" xmlns="" id="{C8E4EC42-A513-472E-AE69-66EF8F71937C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42066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xmlns="" id="{B9DF2A69-06AC-4DC9-B6C7-9A1B9D012585}"/>
                </a:ext>
              </a:extLst>
            </p:cNvPr>
            <p:cNvGrpSpPr/>
            <p:nvPr/>
          </p:nvGrpSpPr>
          <p:grpSpPr>
            <a:xfrm>
              <a:off x="5805714" y="3540803"/>
              <a:ext cx="580573" cy="386869"/>
              <a:chOff x="5805714" y="609691"/>
              <a:chExt cx="580573" cy="386869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xmlns="" id="{66D59475-186E-4F7A-A501-ABEDCC08DC98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Arc 109">
                <a:extLst>
                  <a:ext uri="{FF2B5EF4-FFF2-40B4-BE49-F238E27FC236}">
                    <a16:creationId xmlns:a16="http://schemas.microsoft.com/office/drawing/2014/main" xmlns="" id="{55C929AA-C5D4-4A29-94FC-BF99C03F9430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42066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xmlns="" id="{26F5DDE8-77F1-4A19-9A73-FA16AD387091}"/>
                </a:ext>
              </a:extLst>
            </p:cNvPr>
            <p:cNvGrpSpPr/>
            <p:nvPr/>
          </p:nvGrpSpPr>
          <p:grpSpPr>
            <a:xfrm>
              <a:off x="5805714" y="3851826"/>
              <a:ext cx="580573" cy="386869"/>
              <a:chOff x="5805714" y="609691"/>
              <a:chExt cx="580573" cy="386869"/>
            </a:xfrm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xmlns="" id="{3975D25C-1E30-46E2-BA99-3037ADE31704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xmlns="" id="{5489E9B8-DC06-4350-B467-61A9DA0B02A7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42066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xmlns="" id="{0375CE18-5EC1-4881-8142-DC1BC91AD094}"/>
                </a:ext>
              </a:extLst>
            </p:cNvPr>
            <p:cNvGrpSpPr/>
            <p:nvPr/>
          </p:nvGrpSpPr>
          <p:grpSpPr>
            <a:xfrm>
              <a:off x="5805714" y="4162849"/>
              <a:ext cx="580573" cy="386869"/>
              <a:chOff x="5805714" y="609691"/>
              <a:chExt cx="580573" cy="386869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xmlns="" id="{10A76D25-919A-40D9-9554-EFE2D3956BE4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Arc 115">
                <a:extLst>
                  <a:ext uri="{FF2B5EF4-FFF2-40B4-BE49-F238E27FC236}">
                    <a16:creationId xmlns:a16="http://schemas.microsoft.com/office/drawing/2014/main" xmlns="" id="{F541D253-66CC-4C59-909C-302800ABEEFC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42066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xmlns="" id="{D86A99F9-8CBA-4BBB-88F7-14582E27C64C}"/>
                </a:ext>
              </a:extLst>
            </p:cNvPr>
            <p:cNvGrpSpPr/>
            <p:nvPr/>
          </p:nvGrpSpPr>
          <p:grpSpPr>
            <a:xfrm>
              <a:off x="5805714" y="4473872"/>
              <a:ext cx="580573" cy="386869"/>
              <a:chOff x="5805714" y="609691"/>
              <a:chExt cx="580573" cy="386869"/>
            </a:xfrm>
          </p:grpSpPr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xmlns="" id="{16259704-CA38-4525-8489-D1FECD12BDBC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xmlns="" id="{40F4FCA1-5992-49D0-8CE6-8488CF6BAF04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42066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xmlns="" id="{F5C59377-7214-4209-BA16-86D5D1DAE2B0}"/>
                </a:ext>
              </a:extLst>
            </p:cNvPr>
            <p:cNvGrpSpPr/>
            <p:nvPr/>
          </p:nvGrpSpPr>
          <p:grpSpPr>
            <a:xfrm>
              <a:off x="5805714" y="4784895"/>
              <a:ext cx="580573" cy="386869"/>
              <a:chOff x="5805714" y="609691"/>
              <a:chExt cx="580573" cy="386869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xmlns="" id="{959A5D35-C7AE-458F-BBB5-71CD3A3F97F8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2" name="Arc 121">
                <a:extLst>
                  <a:ext uri="{FF2B5EF4-FFF2-40B4-BE49-F238E27FC236}">
                    <a16:creationId xmlns:a16="http://schemas.microsoft.com/office/drawing/2014/main" xmlns="" id="{F490A229-65A6-4DFF-870F-4B92A114A66A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42066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9EC6FFFF-2006-4366-8566-0113AD9F036A}"/>
                </a:ext>
              </a:extLst>
            </p:cNvPr>
            <p:cNvGrpSpPr/>
            <p:nvPr/>
          </p:nvGrpSpPr>
          <p:grpSpPr>
            <a:xfrm>
              <a:off x="5805714" y="5095918"/>
              <a:ext cx="580573" cy="386869"/>
              <a:chOff x="5805714" y="609691"/>
              <a:chExt cx="580573" cy="386869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xmlns="" id="{595E399E-0521-4D5B-914F-29C3ADDF2B72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5" name="Arc 124">
                <a:extLst>
                  <a:ext uri="{FF2B5EF4-FFF2-40B4-BE49-F238E27FC236}">
                    <a16:creationId xmlns:a16="http://schemas.microsoft.com/office/drawing/2014/main" xmlns="" id="{14739334-2472-4756-B880-7780C40DA407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42066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xmlns="" id="{6D7FEFCF-F5E2-48A4-8DA2-466E3FA530E8}"/>
                </a:ext>
              </a:extLst>
            </p:cNvPr>
            <p:cNvGrpSpPr/>
            <p:nvPr/>
          </p:nvGrpSpPr>
          <p:grpSpPr>
            <a:xfrm>
              <a:off x="5805714" y="5406941"/>
              <a:ext cx="580573" cy="386869"/>
              <a:chOff x="5805714" y="609691"/>
              <a:chExt cx="580573" cy="386869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xmlns="" id="{5B8C7798-2FB8-447C-BA5C-ECB75C74E5AD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Arc 127">
                <a:extLst>
                  <a:ext uri="{FF2B5EF4-FFF2-40B4-BE49-F238E27FC236}">
                    <a16:creationId xmlns:a16="http://schemas.microsoft.com/office/drawing/2014/main" xmlns="" id="{DDFE7CA2-AC7D-4CF0-A779-1F7EC6161969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42066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xmlns="" id="{EF6B5FAD-EB1F-43DC-8B99-11CAD21D64C9}"/>
                </a:ext>
              </a:extLst>
            </p:cNvPr>
            <p:cNvGrpSpPr/>
            <p:nvPr/>
          </p:nvGrpSpPr>
          <p:grpSpPr>
            <a:xfrm>
              <a:off x="5805714" y="5717964"/>
              <a:ext cx="580573" cy="386869"/>
              <a:chOff x="5805714" y="609691"/>
              <a:chExt cx="580573" cy="386869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xmlns="" id="{B817890A-729D-4FBB-8EF7-DAFD6F73427B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Arc 130">
                <a:extLst>
                  <a:ext uri="{FF2B5EF4-FFF2-40B4-BE49-F238E27FC236}">
                    <a16:creationId xmlns:a16="http://schemas.microsoft.com/office/drawing/2014/main" xmlns="" id="{EAD6132E-2435-4771-A3CC-CCE94E7A9600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42066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xmlns="" id="{2B7006E1-B188-46BA-BAA5-15A960905F4C}"/>
                </a:ext>
              </a:extLst>
            </p:cNvPr>
            <p:cNvGrpSpPr/>
            <p:nvPr/>
          </p:nvGrpSpPr>
          <p:grpSpPr>
            <a:xfrm>
              <a:off x="5805714" y="6028987"/>
              <a:ext cx="580573" cy="386869"/>
              <a:chOff x="5805714" y="609691"/>
              <a:chExt cx="580573" cy="386869"/>
            </a:xfrm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xmlns="" id="{D01250CF-AFA1-4A19-B3C7-7F163609380B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Arc 133">
                <a:extLst>
                  <a:ext uri="{FF2B5EF4-FFF2-40B4-BE49-F238E27FC236}">
                    <a16:creationId xmlns:a16="http://schemas.microsoft.com/office/drawing/2014/main" xmlns="" id="{1014BA5C-C370-44EB-84DA-2D69E36CE6C3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42066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xmlns="" id="{AD8CB7E5-EBC4-4791-B93B-D0B41B862B83}"/>
                </a:ext>
              </a:extLst>
            </p:cNvPr>
            <p:cNvGrpSpPr/>
            <p:nvPr/>
          </p:nvGrpSpPr>
          <p:grpSpPr>
            <a:xfrm>
              <a:off x="5805714" y="6340004"/>
              <a:ext cx="580573" cy="386869"/>
              <a:chOff x="5805714" y="609691"/>
              <a:chExt cx="580573" cy="386869"/>
            </a:xfrm>
          </p:grpSpPr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xmlns="" id="{CF456FF3-391C-4C8E-A128-A413BDBBB225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Arc 136">
                <a:extLst>
                  <a:ext uri="{FF2B5EF4-FFF2-40B4-BE49-F238E27FC236}">
                    <a16:creationId xmlns:a16="http://schemas.microsoft.com/office/drawing/2014/main" xmlns="" id="{8838FE2A-04D7-44E3-97C3-54338832CB9A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42066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B61BA890-3B17-4CDD-AD01-1D48392C3EE8}"/>
              </a:ext>
            </a:extLst>
          </p:cNvPr>
          <p:cNvSpPr txBox="1"/>
          <p:nvPr/>
        </p:nvSpPr>
        <p:spPr>
          <a:xfrm>
            <a:off x="606435" y="2977115"/>
            <a:ext cx="44115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effectLst>
                  <a:innerShdw blurRad="114300">
                    <a:prstClr val="black"/>
                  </a:innerShdw>
                </a:effectLst>
                <a:latin typeface="Oswald" panose="02000503000000000000" pitchFamily="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3805348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xmlns="" id="{55C089E3-40F2-48EE-94AD-97A50E3AC6F8}"/>
              </a:ext>
            </a:extLst>
          </p:cNvPr>
          <p:cNvSpPr/>
          <p:nvPr/>
        </p:nvSpPr>
        <p:spPr>
          <a:xfrm>
            <a:off x="6096000" y="0"/>
            <a:ext cx="5660571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C03955BB-E41C-4E77-BB48-325360470229}"/>
              </a:ext>
            </a:extLst>
          </p:cNvPr>
          <p:cNvSpPr/>
          <p:nvPr/>
        </p:nvSpPr>
        <p:spPr>
          <a:xfrm>
            <a:off x="275044" y="-5786"/>
            <a:ext cx="5681417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889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xmlns="" id="{B1C4F1B1-18D1-4F24-A7B4-A913BFFF45E6}"/>
              </a:ext>
            </a:extLst>
          </p:cNvPr>
          <p:cNvGrpSpPr/>
          <p:nvPr/>
        </p:nvGrpSpPr>
        <p:grpSpPr>
          <a:xfrm>
            <a:off x="6096000" y="119550"/>
            <a:ext cx="5574535" cy="6778315"/>
            <a:chOff x="6096000" y="119550"/>
            <a:chExt cx="5574535" cy="6778315"/>
          </a:xfrm>
        </p:grpSpPr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xmlns="" id="{479DEB60-7570-45B4-8336-36827F8A3ED2}"/>
                </a:ext>
              </a:extLst>
            </p:cNvPr>
            <p:cNvSpPr/>
            <p:nvPr/>
          </p:nvSpPr>
          <p:spPr>
            <a:xfrm>
              <a:off x="11148331" y="4069452"/>
              <a:ext cx="522204" cy="2657736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ffectLst>
              <a:outerShdw blurRad="508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xmlns="" id="{1F0B4A1C-B94A-47CE-AED1-2D2A4BE4CFF9}"/>
                </a:ext>
              </a:extLst>
            </p:cNvPr>
            <p:cNvSpPr/>
            <p:nvPr/>
          </p:nvSpPr>
          <p:spPr>
            <a:xfrm>
              <a:off x="6128872" y="119550"/>
              <a:ext cx="5395162" cy="6607323"/>
            </a:xfrm>
            <a:custGeom>
              <a:avLst/>
              <a:gdLst>
                <a:gd name="connsiteX0" fmla="*/ 0 w 5395162"/>
                <a:gd name="connsiteY0" fmla="*/ 0 h 6607323"/>
                <a:gd name="connsiteX1" fmla="*/ 5395162 w 5395162"/>
                <a:gd name="connsiteY1" fmla="*/ 0 h 6607323"/>
                <a:gd name="connsiteX2" fmla="*/ 5395162 w 5395162"/>
                <a:gd name="connsiteY2" fmla="*/ 3949902 h 6607323"/>
                <a:gd name="connsiteX3" fmla="*/ 5230980 w 5395162"/>
                <a:gd name="connsiteY3" fmla="*/ 3949902 h 6607323"/>
                <a:gd name="connsiteX4" fmla="*/ 5032614 w 5395162"/>
                <a:gd name="connsiteY4" fmla="*/ 4148268 h 6607323"/>
                <a:gd name="connsiteX5" fmla="*/ 5032614 w 5395162"/>
                <a:gd name="connsiteY5" fmla="*/ 6607209 h 6607323"/>
                <a:gd name="connsiteX6" fmla="*/ 5032625 w 5395162"/>
                <a:gd name="connsiteY6" fmla="*/ 6607323 h 6607323"/>
                <a:gd name="connsiteX7" fmla="*/ 0 w 5395162"/>
                <a:gd name="connsiteY7" fmla="*/ 6607323 h 6607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5162" h="6607323">
                  <a:moveTo>
                    <a:pt x="0" y="0"/>
                  </a:moveTo>
                  <a:lnTo>
                    <a:pt x="5395162" y="0"/>
                  </a:lnTo>
                  <a:lnTo>
                    <a:pt x="5395162" y="3949902"/>
                  </a:lnTo>
                  <a:lnTo>
                    <a:pt x="5230980" y="3949902"/>
                  </a:lnTo>
                  <a:cubicBezTo>
                    <a:pt x="5121425" y="3949902"/>
                    <a:pt x="5032614" y="4038713"/>
                    <a:pt x="5032614" y="4148268"/>
                  </a:cubicBezTo>
                  <a:lnTo>
                    <a:pt x="5032614" y="6607209"/>
                  </a:lnTo>
                  <a:lnTo>
                    <a:pt x="5032625" y="6607323"/>
                  </a:lnTo>
                  <a:lnTo>
                    <a:pt x="0" y="6607323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ffectLst>
              <a:outerShdw blurRad="508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xmlns="" id="{59162A81-0D26-49D5-9C3D-AF1145F70A57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909390"/>
              <a:ext cx="5428034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xmlns="" id="{9DC12B9C-03BA-4147-9B14-30D86730F24B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1374180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xmlns="" id="{6DCDD4C6-51F4-4E17-AD53-489FD1F39D5F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1864456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xmlns="" id="{22656D87-BB85-4C46-9209-8C9140CFF071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2354732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xmlns="" id="{B8516F6C-3E8F-41F1-85A7-8235F4B1C824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2845008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xmlns="" id="{989266B4-BC34-4ABF-A425-A7DC3F37E571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3335284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xmlns="" id="{6FBF9DB6-3F78-4FB6-A1C7-279765773246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3825560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xmlns="" id="{87FF3BCF-0219-48EC-8281-6991C30C1636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4315836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xmlns="" id="{66E6F99E-140E-42F7-9CD9-520ABBCB79FF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4806112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xmlns="" id="{FD4DA134-0BBC-4EEA-B046-D144F8362963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5296388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xmlns="" id="{D81023F8-3930-4E86-AADD-C34248F41F99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5786664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xmlns="" id="{AB4022E9-383B-473B-A517-D6A80C1B6F12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6276940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xmlns="" id="{B1FBF4D5-CE44-480D-BC29-B88EB2D96005}"/>
                </a:ext>
              </a:extLst>
            </p:cNvPr>
            <p:cNvSpPr txBox="1"/>
            <p:nvPr/>
          </p:nvSpPr>
          <p:spPr>
            <a:xfrm>
              <a:off x="11176000" y="5595360"/>
              <a:ext cx="461665" cy="1302505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PAGE 01</a:t>
              </a:r>
            </a:p>
          </p:txBody>
        </p:sp>
      </p:grp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xmlns="" id="{8DF96C4D-F51B-418E-8313-05C072401FE4}"/>
              </a:ext>
            </a:extLst>
          </p:cNvPr>
          <p:cNvCxnSpPr>
            <a:cxnSpLocks/>
          </p:cNvCxnSpPr>
          <p:nvPr/>
        </p:nvCxnSpPr>
        <p:spPr>
          <a:xfrm flipH="1">
            <a:off x="497947" y="1343819"/>
            <a:ext cx="5397552" cy="0"/>
          </a:xfrm>
          <a:prstGeom prst="line">
            <a:avLst/>
          </a:prstGeom>
          <a:ln>
            <a:solidFill>
              <a:srgbClr val="FF0000">
                <a:alpha val="1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xmlns="" id="{6F483CB6-CDC5-4A02-B30E-322036DDF0A0}"/>
              </a:ext>
            </a:extLst>
          </p:cNvPr>
          <p:cNvCxnSpPr>
            <a:cxnSpLocks/>
          </p:cNvCxnSpPr>
          <p:nvPr/>
        </p:nvCxnSpPr>
        <p:spPr>
          <a:xfrm flipH="1">
            <a:off x="497947" y="1834095"/>
            <a:ext cx="5397552" cy="0"/>
          </a:xfrm>
          <a:prstGeom prst="line">
            <a:avLst/>
          </a:prstGeom>
          <a:ln>
            <a:solidFill>
              <a:srgbClr val="FF0000">
                <a:alpha val="1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xmlns="" id="{13494356-E55D-4653-AB9F-7E1E2BF06D76}"/>
              </a:ext>
            </a:extLst>
          </p:cNvPr>
          <p:cNvCxnSpPr>
            <a:cxnSpLocks/>
          </p:cNvCxnSpPr>
          <p:nvPr/>
        </p:nvCxnSpPr>
        <p:spPr>
          <a:xfrm flipH="1">
            <a:off x="497947" y="2324371"/>
            <a:ext cx="5397552" cy="0"/>
          </a:xfrm>
          <a:prstGeom prst="line">
            <a:avLst/>
          </a:prstGeom>
          <a:ln>
            <a:solidFill>
              <a:srgbClr val="FF0000">
                <a:alpha val="1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xmlns="" id="{8C8F38DD-49EA-469F-9EDB-E9462B811FC0}"/>
              </a:ext>
            </a:extLst>
          </p:cNvPr>
          <p:cNvCxnSpPr>
            <a:cxnSpLocks/>
          </p:cNvCxnSpPr>
          <p:nvPr/>
        </p:nvCxnSpPr>
        <p:spPr>
          <a:xfrm flipH="1">
            <a:off x="497947" y="2814647"/>
            <a:ext cx="5397552" cy="0"/>
          </a:xfrm>
          <a:prstGeom prst="line">
            <a:avLst/>
          </a:prstGeom>
          <a:ln>
            <a:solidFill>
              <a:srgbClr val="FF0000">
                <a:alpha val="1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Connector 182">
            <a:extLst>
              <a:ext uri="{FF2B5EF4-FFF2-40B4-BE49-F238E27FC236}">
                <a16:creationId xmlns:a16="http://schemas.microsoft.com/office/drawing/2014/main" xmlns="" id="{D2DB5BD7-B26C-4609-AADA-D1F73B39D441}"/>
              </a:ext>
            </a:extLst>
          </p:cNvPr>
          <p:cNvCxnSpPr>
            <a:cxnSpLocks/>
          </p:cNvCxnSpPr>
          <p:nvPr/>
        </p:nvCxnSpPr>
        <p:spPr>
          <a:xfrm flipH="1">
            <a:off x="497947" y="3795199"/>
            <a:ext cx="5397552" cy="0"/>
          </a:xfrm>
          <a:prstGeom prst="line">
            <a:avLst/>
          </a:prstGeom>
          <a:ln>
            <a:solidFill>
              <a:srgbClr val="FF0000">
                <a:alpha val="1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xmlns="" id="{B6B6DA8F-39DA-425E-B4FF-5A599863202A}"/>
              </a:ext>
            </a:extLst>
          </p:cNvPr>
          <p:cNvCxnSpPr>
            <a:cxnSpLocks/>
          </p:cNvCxnSpPr>
          <p:nvPr/>
        </p:nvCxnSpPr>
        <p:spPr>
          <a:xfrm flipH="1">
            <a:off x="845980" y="5266027"/>
            <a:ext cx="5049519" cy="0"/>
          </a:xfrm>
          <a:prstGeom prst="line">
            <a:avLst/>
          </a:prstGeom>
          <a:ln>
            <a:solidFill>
              <a:srgbClr val="FF0000">
                <a:alpha val="1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Connector 186">
            <a:extLst>
              <a:ext uri="{FF2B5EF4-FFF2-40B4-BE49-F238E27FC236}">
                <a16:creationId xmlns:a16="http://schemas.microsoft.com/office/drawing/2014/main" xmlns="" id="{7CBD5B22-00BF-4EDD-976C-E876BF6A92CB}"/>
              </a:ext>
            </a:extLst>
          </p:cNvPr>
          <p:cNvCxnSpPr>
            <a:cxnSpLocks/>
          </p:cNvCxnSpPr>
          <p:nvPr/>
        </p:nvCxnSpPr>
        <p:spPr>
          <a:xfrm flipH="1">
            <a:off x="845980" y="5756303"/>
            <a:ext cx="5049519" cy="0"/>
          </a:xfrm>
          <a:prstGeom prst="line">
            <a:avLst/>
          </a:prstGeom>
          <a:ln>
            <a:solidFill>
              <a:srgbClr val="FF0000">
                <a:alpha val="1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>
            <a:extLst>
              <a:ext uri="{FF2B5EF4-FFF2-40B4-BE49-F238E27FC236}">
                <a16:creationId xmlns:a16="http://schemas.microsoft.com/office/drawing/2014/main" xmlns="" id="{D0984BC2-397F-487F-B4C3-639E88CD5B95}"/>
              </a:ext>
            </a:extLst>
          </p:cNvPr>
          <p:cNvCxnSpPr>
            <a:cxnSpLocks/>
          </p:cNvCxnSpPr>
          <p:nvPr/>
        </p:nvCxnSpPr>
        <p:spPr>
          <a:xfrm flipH="1">
            <a:off x="845980" y="6246579"/>
            <a:ext cx="5049519" cy="0"/>
          </a:xfrm>
          <a:prstGeom prst="line">
            <a:avLst/>
          </a:prstGeom>
          <a:ln>
            <a:solidFill>
              <a:srgbClr val="FF0000">
                <a:alpha val="1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0F1A4B53-3DA8-4B08-87F6-99E2B5780CCB}"/>
              </a:ext>
            </a:extLst>
          </p:cNvPr>
          <p:cNvGrpSpPr/>
          <p:nvPr/>
        </p:nvGrpSpPr>
        <p:grpSpPr>
          <a:xfrm>
            <a:off x="5604611" y="119550"/>
            <a:ext cx="781676" cy="6607323"/>
            <a:chOff x="5604611" y="119550"/>
            <a:chExt cx="781676" cy="6607323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xmlns="" id="{D119F2DB-0E38-4A31-831F-2BAF295D2A25}"/>
                </a:ext>
              </a:extLst>
            </p:cNvPr>
            <p:cNvSpPr/>
            <p:nvPr/>
          </p:nvSpPr>
          <p:spPr>
            <a:xfrm>
              <a:off x="5635694" y="202535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AEE5042A-E067-4FB7-BCFF-00BB33BFEDEC}"/>
                </a:ext>
              </a:extLst>
            </p:cNvPr>
            <p:cNvGrpSpPr/>
            <p:nvPr/>
          </p:nvGrpSpPr>
          <p:grpSpPr>
            <a:xfrm>
              <a:off x="5805714" y="119550"/>
              <a:ext cx="580573" cy="386869"/>
              <a:chOff x="5805714" y="609691"/>
              <a:chExt cx="580573" cy="386869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id="{9ECC8D50-758B-45D1-9832-058DA749338C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Arc 8">
                <a:extLst>
                  <a:ext uri="{FF2B5EF4-FFF2-40B4-BE49-F238E27FC236}">
                    <a16:creationId xmlns:a16="http://schemas.microsoft.com/office/drawing/2014/main" xmlns="" id="{FC783E55-1922-4926-8D97-EC60526709F7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333954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xmlns="" id="{FCB92E0C-F05E-4602-8A6C-A561815032EC}"/>
                </a:ext>
              </a:extLst>
            </p:cNvPr>
            <p:cNvSpPr/>
            <p:nvPr/>
          </p:nvSpPr>
          <p:spPr>
            <a:xfrm>
              <a:off x="5632035" y="503041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xmlns="" id="{E48E30C9-A74F-4C52-AD04-FC9A5CBD8258}"/>
                </a:ext>
              </a:extLst>
            </p:cNvPr>
            <p:cNvGrpSpPr/>
            <p:nvPr/>
          </p:nvGrpSpPr>
          <p:grpSpPr>
            <a:xfrm>
              <a:off x="5805714" y="430573"/>
              <a:ext cx="580573" cy="386869"/>
              <a:chOff x="5805714" y="609691"/>
              <a:chExt cx="580573" cy="386869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xmlns="" id="{9D80A7DB-810E-4588-BE25-E9F7C34D3DB1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Arc 79">
                <a:extLst>
                  <a:ext uri="{FF2B5EF4-FFF2-40B4-BE49-F238E27FC236}">
                    <a16:creationId xmlns:a16="http://schemas.microsoft.com/office/drawing/2014/main" xmlns="" id="{0CEE252C-3F6B-425D-A974-8C322FD62AA8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604954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xmlns="" id="{A4620A41-830E-412F-B7F4-82B17531460F}"/>
                </a:ext>
              </a:extLst>
            </p:cNvPr>
            <p:cNvSpPr/>
            <p:nvPr/>
          </p:nvSpPr>
          <p:spPr>
            <a:xfrm>
              <a:off x="5635694" y="817487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xmlns="" id="{B8C591D4-C50C-4B67-805A-961945693BE6}"/>
                </a:ext>
              </a:extLst>
            </p:cNvPr>
            <p:cNvSpPr/>
            <p:nvPr/>
          </p:nvSpPr>
          <p:spPr>
            <a:xfrm>
              <a:off x="5636493" y="1123923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xmlns="" id="{461F08B5-15BF-4C63-B54C-7D2001EDCAD3}"/>
                </a:ext>
              </a:extLst>
            </p:cNvPr>
            <p:cNvSpPr/>
            <p:nvPr/>
          </p:nvSpPr>
          <p:spPr>
            <a:xfrm>
              <a:off x="5633303" y="1440825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D12C5631-8C0A-4256-BD3E-88D081A7321B}"/>
                </a:ext>
              </a:extLst>
            </p:cNvPr>
            <p:cNvSpPr/>
            <p:nvPr/>
          </p:nvSpPr>
          <p:spPr>
            <a:xfrm>
              <a:off x="5641689" y="1742385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xmlns="" id="{D3030D9B-44CF-4F4E-A86E-18A79322376D}"/>
                </a:ext>
              </a:extLst>
            </p:cNvPr>
            <p:cNvSpPr/>
            <p:nvPr/>
          </p:nvSpPr>
          <p:spPr>
            <a:xfrm>
              <a:off x="5626130" y="2064953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xmlns="" id="{0E9F8D11-58D9-4493-A410-DACB43B5E48F}"/>
                </a:ext>
              </a:extLst>
            </p:cNvPr>
            <p:cNvSpPr/>
            <p:nvPr/>
          </p:nvSpPr>
          <p:spPr>
            <a:xfrm>
              <a:off x="5626130" y="2372116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xmlns="" id="{880FA994-AF36-4890-A98D-4750B71B3C59}"/>
                </a:ext>
              </a:extLst>
            </p:cNvPr>
            <p:cNvSpPr/>
            <p:nvPr/>
          </p:nvSpPr>
          <p:spPr>
            <a:xfrm>
              <a:off x="5633303" y="2684520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xmlns="" id="{9E5C2FB6-992A-4537-B467-2FCB0FDBDB9F}"/>
                </a:ext>
              </a:extLst>
            </p:cNvPr>
            <p:cNvSpPr/>
            <p:nvPr/>
          </p:nvSpPr>
          <p:spPr>
            <a:xfrm>
              <a:off x="5633303" y="2985986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xmlns="" id="{73193785-12A4-408F-9E7C-27DDBEAFA7BD}"/>
                </a:ext>
              </a:extLst>
            </p:cNvPr>
            <p:cNvSpPr/>
            <p:nvPr/>
          </p:nvSpPr>
          <p:spPr>
            <a:xfrm>
              <a:off x="5626130" y="3308187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xmlns="" id="{FF68EA0C-3323-4279-9322-583E0496C340}"/>
                </a:ext>
              </a:extLst>
            </p:cNvPr>
            <p:cNvSpPr/>
            <p:nvPr/>
          </p:nvSpPr>
          <p:spPr>
            <a:xfrm>
              <a:off x="5618957" y="3615100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xmlns="" id="{DA8F7F98-A2C1-4622-86E7-4F2038831BBE}"/>
                </a:ext>
              </a:extLst>
            </p:cNvPr>
            <p:cNvSpPr/>
            <p:nvPr/>
          </p:nvSpPr>
          <p:spPr>
            <a:xfrm>
              <a:off x="5604611" y="3927247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xmlns="" id="{0A05E640-BFCE-401E-8E58-B95F9FAC8DFA}"/>
                </a:ext>
              </a:extLst>
            </p:cNvPr>
            <p:cNvSpPr/>
            <p:nvPr/>
          </p:nvSpPr>
          <p:spPr>
            <a:xfrm>
              <a:off x="5611784" y="4239143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xmlns="" id="{E054FE0A-3727-4A81-B405-7B2AD3CF46C1}"/>
                </a:ext>
              </a:extLst>
            </p:cNvPr>
            <p:cNvSpPr/>
            <p:nvPr/>
          </p:nvSpPr>
          <p:spPr>
            <a:xfrm>
              <a:off x="5604611" y="4546182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xmlns="" id="{181F776C-2AF8-48ED-A45F-6043E45954BF}"/>
                </a:ext>
              </a:extLst>
            </p:cNvPr>
            <p:cNvSpPr/>
            <p:nvPr/>
          </p:nvSpPr>
          <p:spPr>
            <a:xfrm>
              <a:off x="5609779" y="4857467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xmlns="" id="{F411B93B-64DC-40ED-8351-A38502F83EC2}"/>
                </a:ext>
              </a:extLst>
            </p:cNvPr>
            <p:cNvSpPr/>
            <p:nvPr/>
          </p:nvSpPr>
          <p:spPr>
            <a:xfrm>
              <a:off x="5618957" y="5171895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xmlns="" id="{6D4EF766-AAA1-4FD1-9EB8-BC7CCAF80F4C}"/>
                </a:ext>
              </a:extLst>
            </p:cNvPr>
            <p:cNvSpPr/>
            <p:nvPr/>
          </p:nvSpPr>
          <p:spPr>
            <a:xfrm>
              <a:off x="5611784" y="5503140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xmlns="" id="{CA3BC80A-A5C7-4031-AE04-E1DBB065F990}"/>
                </a:ext>
              </a:extLst>
            </p:cNvPr>
            <p:cNvSpPr/>
            <p:nvPr/>
          </p:nvSpPr>
          <p:spPr>
            <a:xfrm>
              <a:off x="5604611" y="5797854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xmlns="" id="{B2C4E260-0390-4C3C-B29D-AB4732D5F312}"/>
                </a:ext>
              </a:extLst>
            </p:cNvPr>
            <p:cNvSpPr/>
            <p:nvPr/>
          </p:nvSpPr>
          <p:spPr>
            <a:xfrm>
              <a:off x="5604611" y="6097210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xmlns="" id="{9CF30D03-0768-4F4A-876B-4064ADC4B962}"/>
                </a:ext>
              </a:extLst>
            </p:cNvPr>
            <p:cNvSpPr/>
            <p:nvPr/>
          </p:nvSpPr>
          <p:spPr>
            <a:xfrm>
              <a:off x="5611784" y="6412576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xmlns="" id="{BDE4CAF1-67FB-4A00-A957-F84932EF37EA}"/>
                </a:ext>
              </a:extLst>
            </p:cNvPr>
            <p:cNvGrpSpPr/>
            <p:nvPr/>
          </p:nvGrpSpPr>
          <p:grpSpPr>
            <a:xfrm>
              <a:off x="5805714" y="741596"/>
              <a:ext cx="580573" cy="386869"/>
              <a:chOff x="5805714" y="609691"/>
              <a:chExt cx="580573" cy="386869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xmlns="" id="{74C944AF-D50A-425E-A441-BD46E8CB9783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Arc 82">
                <a:extLst>
                  <a:ext uri="{FF2B5EF4-FFF2-40B4-BE49-F238E27FC236}">
                    <a16:creationId xmlns:a16="http://schemas.microsoft.com/office/drawing/2014/main" xmlns="" id="{AE95EC9D-DB78-417E-AF31-C543DE84C1EE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7575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xmlns="" id="{EC3E0684-8AE8-4214-BF7B-4AAB6B86F600}"/>
                </a:ext>
              </a:extLst>
            </p:cNvPr>
            <p:cNvGrpSpPr/>
            <p:nvPr/>
          </p:nvGrpSpPr>
          <p:grpSpPr>
            <a:xfrm>
              <a:off x="5805714" y="1052619"/>
              <a:ext cx="580573" cy="386869"/>
              <a:chOff x="5805714" y="609691"/>
              <a:chExt cx="580573" cy="386869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xmlns="" id="{CF8E04A3-B6B4-4F3C-BB6B-AF9929DDA237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Arc 85">
                <a:extLst>
                  <a:ext uri="{FF2B5EF4-FFF2-40B4-BE49-F238E27FC236}">
                    <a16:creationId xmlns:a16="http://schemas.microsoft.com/office/drawing/2014/main" xmlns="" id="{18A95974-DAB2-4BF8-9192-96278D1744CD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30485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C97BDBFC-6DCF-4D05-9235-AF24FD08B7BA}"/>
                </a:ext>
              </a:extLst>
            </p:cNvPr>
            <p:cNvGrpSpPr/>
            <p:nvPr/>
          </p:nvGrpSpPr>
          <p:grpSpPr>
            <a:xfrm>
              <a:off x="5805714" y="1363642"/>
              <a:ext cx="580573" cy="386869"/>
              <a:chOff x="5805714" y="609691"/>
              <a:chExt cx="580573" cy="386869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xmlns="" id="{4AB8CE96-3DF3-4063-9F27-D4DB07BB75EF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xmlns="" id="{309BD817-14B6-4AA7-A1F6-6EAEFBC3A86F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09658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xmlns="" id="{C6951FED-2BD7-4859-B333-5B1CAEF8AB8D}"/>
                </a:ext>
              </a:extLst>
            </p:cNvPr>
            <p:cNvGrpSpPr/>
            <p:nvPr/>
          </p:nvGrpSpPr>
          <p:grpSpPr>
            <a:xfrm>
              <a:off x="5805714" y="1674665"/>
              <a:ext cx="580573" cy="386869"/>
              <a:chOff x="5805714" y="609691"/>
              <a:chExt cx="580573" cy="386869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xmlns="" id="{FE30C63D-F045-40E9-8C54-26DA5BDA0F44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Arc 91">
                <a:extLst>
                  <a:ext uri="{FF2B5EF4-FFF2-40B4-BE49-F238E27FC236}">
                    <a16:creationId xmlns:a16="http://schemas.microsoft.com/office/drawing/2014/main" xmlns="" id="{434A2720-2A66-40B1-AC7E-5C244C6E6EB9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7571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xmlns="" id="{3253887B-E245-4C89-84BB-C89576187B4D}"/>
                </a:ext>
              </a:extLst>
            </p:cNvPr>
            <p:cNvGrpSpPr/>
            <p:nvPr/>
          </p:nvGrpSpPr>
          <p:grpSpPr>
            <a:xfrm>
              <a:off x="5805714" y="1985688"/>
              <a:ext cx="580573" cy="386869"/>
              <a:chOff x="5805714" y="609691"/>
              <a:chExt cx="580573" cy="386869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xmlns="" id="{C2935527-C9EF-4950-89BB-EB1207B25EAD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Arc 94">
                <a:extLst>
                  <a:ext uri="{FF2B5EF4-FFF2-40B4-BE49-F238E27FC236}">
                    <a16:creationId xmlns:a16="http://schemas.microsoft.com/office/drawing/2014/main" xmlns="" id="{B885AD0D-2A97-4761-A7E2-81AE7730FF98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782495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xmlns="" id="{B20895E6-FBAD-4249-90F9-43369FD2080F}"/>
                </a:ext>
              </a:extLst>
            </p:cNvPr>
            <p:cNvGrpSpPr/>
            <p:nvPr/>
          </p:nvGrpSpPr>
          <p:grpSpPr>
            <a:xfrm>
              <a:off x="5805714" y="2296711"/>
              <a:ext cx="580573" cy="386869"/>
              <a:chOff x="5805714" y="609691"/>
              <a:chExt cx="580573" cy="386869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xmlns="" id="{416F99E9-E132-4AB6-9501-719E390B2951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Arc 97">
                <a:extLst>
                  <a:ext uri="{FF2B5EF4-FFF2-40B4-BE49-F238E27FC236}">
                    <a16:creationId xmlns:a16="http://schemas.microsoft.com/office/drawing/2014/main" xmlns="" id="{7BF41422-E1EF-4A49-906D-7C9E43200378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37911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xmlns="" id="{3A6C8FCE-3906-4A51-8C51-53A21458A79D}"/>
                </a:ext>
              </a:extLst>
            </p:cNvPr>
            <p:cNvGrpSpPr/>
            <p:nvPr/>
          </p:nvGrpSpPr>
          <p:grpSpPr>
            <a:xfrm>
              <a:off x="5805714" y="2607734"/>
              <a:ext cx="580573" cy="386869"/>
              <a:chOff x="5805714" y="609691"/>
              <a:chExt cx="580573" cy="386869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xmlns="" id="{01B7306C-C82A-4CBC-8810-B196E2B85FD9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Arc 100">
                <a:extLst>
                  <a:ext uri="{FF2B5EF4-FFF2-40B4-BE49-F238E27FC236}">
                    <a16:creationId xmlns:a16="http://schemas.microsoft.com/office/drawing/2014/main" xmlns="" id="{4309EB4B-A1C1-41B8-9E71-43E4632DE81A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17170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xmlns="" id="{C74B4894-B5D2-4362-964C-D4DC0546060A}"/>
                </a:ext>
              </a:extLst>
            </p:cNvPr>
            <p:cNvGrpSpPr/>
            <p:nvPr/>
          </p:nvGrpSpPr>
          <p:grpSpPr>
            <a:xfrm>
              <a:off x="5805714" y="2918757"/>
              <a:ext cx="580573" cy="386869"/>
              <a:chOff x="5805714" y="609691"/>
              <a:chExt cx="580573" cy="386869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xmlns="" id="{DA95D981-4D5B-4F4F-8A82-69838938508F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Arc 103">
                <a:extLst>
                  <a:ext uri="{FF2B5EF4-FFF2-40B4-BE49-F238E27FC236}">
                    <a16:creationId xmlns:a16="http://schemas.microsoft.com/office/drawing/2014/main" xmlns="" id="{E4822634-A39A-4B0D-8399-883328FCA1EE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220475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xmlns="" id="{AC0C8900-7AAE-4DAD-9853-250BA8E46217}"/>
                </a:ext>
              </a:extLst>
            </p:cNvPr>
            <p:cNvGrpSpPr/>
            <p:nvPr/>
          </p:nvGrpSpPr>
          <p:grpSpPr>
            <a:xfrm>
              <a:off x="5805714" y="3229780"/>
              <a:ext cx="580573" cy="386869"/>
              <a:chOff x="5805714" y="609691"/>
              <a:chExt cx="580573" cy="386869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xmlns="" id="{8F16C3F5-5111-4385-95DB-684995C5DA9E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Arc 106">
                <a:extLst>
                  <a:ext uri="{FF2B5EF4-FFF2-40B4-BE49-F238E27FC236}">
                    <a16:creationId xmlns:a16="http://schemas.microsoft.com/office/drawing/2014/main" xmlns="" id="{C8E4EC42-A513-472E-AE69-66EF8F71937C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648007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xmlns="" id="{B9DF2A69-06AC-4DC9-B6C7-9A1B9D012585}"/>
                </a:ext>
              </a:extLst>
            </p:cNvPr>
            <p:cNvGrpSpPr/>
            <p:nvPr/>
          </p:nvGrpSpPr>
          <p:grpSpPr>
            <a:xfrm>
              <a:off x="5805714" y="3540803"/>
              <a:ext cx="580573" cy="386869"/>
              <a:chOff x="5805714" y="609691"/>
              <a:chExt cx="580573" cy="386869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xmlns="" id="{66D59475-186E-4F7A-A501-ABEDCC08DC98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Arc 109">
                <a:extLst>
                  <a:ext uri="{FF2B5EF4-FFF2-40B4-BE49-F238E27FC236}">
                    <a16:creationId xmlns:a16="http://schemas.microsoft.com/office/drawing/2014/main" xmlns="" id="{55C929AA-C5D4-4A29-94FC-BF99C03F9430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901467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xmlns="" id="{26F5DDE8-77F1-4A19-9A73-FA16AD387091}"/>
                </a:ext>
              </a:extLst>
            </p:cNvPr>
            <p:cNvGrpSpPr/>
            <p:nvPr/>
          </p:nvGrpSpPr>
          <p:grpSpPr>
            <a:xfrm>
              <a:off x="5805714" y="3851826"/>
              <a:ext cx="580573" cy="386869"/>
              <a:chOff x="5805714" y="609691"/>
              <a:chExt cx="580573" cy="386869"/>
            </a:xfrm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xmlns="" id="{3975D25C-1E30-46E2-BA99-3037ADE31704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xmlns="" id="{5489E9B8-DC06-4350-B467-61A9DA0B02A7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023282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xmlns="" id="{0375CE18-5EC1-4881-8142-DC1BC91AD094}"/>
                </a:ext>
              </a:extLst>
            </p:cNvPr>
            <p:cNvGrpSpPr/>
            <p:nvPr/>
          </p:nvGrpSpPr>
          <p:grpSpPr>
            <a:xfrm>
              <a:off x="5805714" y="4162849"/>
              <a:ext cx="580573" cy="386869"/>
              <a:chOff x="5805714" y="609691"/>
              <a:chExt cx="580573" cy="386869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xmlns="" id="{10A76D25-919A-40D9-9554-EFE2D3956BE4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Arc 115">
                <a:extLst>
                  <a:ext uri="{FF2B5EF4-FFF2-40B4-BE49-F238E27FC236}">
                    <a16:creationId xmlns:a16="http://schemas.microsoft.com/office/drawing/2014/main" xmlns="" id="{F541D253-66CC-4C59-909C-302800ABEEFC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68103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xmlns="" id="{D86A99F9-8CBA-4BBB-88F7-14582E27C64C}"/>
                </a:ext>
              </a:extLst>
            </p:cNvPr>
            <p:cNvGrpSpPr/>
            <p:nvPr/>
          </p:nvGrpSpPr>
          <p:grpSpPr>
            <a:xfrm>
              <a:off x="5805714" y="4473872"/>
              <a:ext cx="580573" cy="386869"/>
              <a:chOff x="5805714" y="609691"/>
              <a:chExt cx="580573" cy="386869"/>
            </a:xfrm>
          </p:grpSpPr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xmlns="" id="{16259704-CA38-4525-8489-D1FECD12BDBC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xmlns="" id="{40F4FCA1-5992-49D0-8CE6-8488CF6BAF04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886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xmlns="" id="{F5C59377-7214-4209-BA16-86D5D1DAE2B0}"/>
                </a:ext>
              </a:extLst>
            </p:cNvPr>
            <p:cNvGrpSpPr/>
            <p:nvPr/>
          </p:nvGrpSpPr>
          <p:grpSpPr>
            <a:xfrm>
              <a:off x="5805714" y="4784895"/>
              <a:ext cx="580573" cy="386869"/>
              <a:chOff x="5805714" y="609691"/>
              <a:chExt cx="580573" cy="386869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xmlns="" id="{959A5D35-C7AE-458F-BBB5-71CD3A3F97F8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Arc 121">
                <a:extLst>
                  <a:ext uri="{FF2B5EF4-FFF2-40B4-BE49-F238E27FC236}">
                    <a16:creationId xmlns:a16="http://schemas.microsoft.com/office/drawing/2014/main" xmlns="" id="{F490A229-65A6-4DFF-870F-4B92A114A66A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46438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9EC6FFFF-2006-4366-8566-0113AD9F036A}"/>
                </a:ext>
              </a:extLst>
            </p:cNvPr>
            <p:cNvGrpSpPr/>
            <p:nvPr/>
          </p:nvGrpSpPr>
          <p:grpSpPr>
            <a:xfrm>
              <a:off x="5805714" y="5095918"/>
              <a:ext cx="580573" cy="386869"/>
              <a:chOff x="5805714" y="609691"/>
              <a:chExt cx="580573" cy="386869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xmlns="" id="{595E399E-0521-4D5B-914F-29C3ADDF2B72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Arc 124">
                <a:extLst>
                  <a:ext uri="{FF2B5EF4-FFF2-40B4-BE49-F238E27FC236}">
                    <a16:creationId xmlns:a16="http://schemas.microsoft.com/office/drawing/2014/main" xmlns="" id="{14739334-2472-4756-B880-7780C40DA407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22511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xmlns="" id="{6D7FEFCF-F5E2-48A4-8DA2-466E3FA530E8}"/>
                </a:ext>
              </a:extLst>
            </p:cNvPr>
            <p:cNvGrpSpPr/>
            <p:nvPr/>
          </p:nvGrpSpPr>
          <p:grpSpPr>
            <a:xfrm>
              <a:off x="5805714" y="5406941"/>
              <a:ext cx="580573" cy="386869"/>
              <a:chOff x="5805714" y="609691"/>
              <a:chExt cx="580573" cy="386869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xmlns="" id="{5B8C7798-2FB8-447C-BA5C-ECB75C74E5AD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Arc 127">
                <a:extLst>
                  <a:ext uri="{FF2B5EF4-FFF2-40B4-BE49-F238E27FC236}">
                    <a16:creationId xmlns:a16="http://schemas.microsoft.com/office/drawing/2014/main" xmlns="" id="{DDFE7CA2-AC7D-4CF0-A779-1F7EC6161969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79167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xmlns="" id="{EF6B5FAD-EB1F-43DC-8B99-11CAD21D64C9}"/>
                </a:ext>
              </a:extLst>
            </p:cNvPr>
            <p:cNvGrpSpPr/>
            <p:nvPr/>
          </p:nvGrpSpPr>
          <p:grpSpPr>
            <a:xfrm>
              <a:off x="5805714" y="5717964"/>
              <a:ext cx="580573" cy="386869"/>
              <a:chOff x="5805714" y="609691"/>
              <a:chExt cx="580573" cy="386869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xmlns="" id="{B817890A-729D-4FBB-8EF7-DAFD6F73427B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Arc 130">
                <a:extLst>
                  <a:ext uri="{FF2B5EF4-FFF2-40B4-BE49-F238E27FC236}">
                    <a16:creationId xmlns:a16="http://schemas.microsoft.com/office/drawing/2014/main" xmlns="" id="{EAD6132E-2435-4771-A3CC-CCE94E7A9600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992407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xmlns="" id="{2B7006E1-B188-46BA-BAA5-15A960905F4C}"/>
                </a:ext>
              </a:extLst>
            </p:cNvPr>
            <p:cNvGrpSpPr/>
            <p:nvPr/>
          </p:nvGrpSpPr>
          <p:grpSpPr>
            <a:xfrm>
              <a:off x="5805714" y="6028987"/>
              <a:ext cx="580573" cy="386869"/>
              <a:chOff x="5805714" y="609691"/>
              <a:chExt cx="580573" cy="386869"/>
            </a:xfrm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xmlns="" id="{D01250CF-AFA1-4A19-B3C7-7F163609380B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Arc 133">
                <a:extLst>
                  <a:ext uri="{FF2B5EF4-FFF2-40B4-BE49-F238E27FC236}">
                    <a16:creationId xmlns:a16="http://schemas.microsoft.com/office/drawing/2014/main" xmlns="" id="{1014BA5C-C370-44EB-84DA-2D69E36CE6C3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97210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xmlns="" id="{AD8CB7E5-EBC4-4791-B93B-D0B41B862B83}"/>
                </a:ext>
              </a:extLst>
            </p:cNvPr>
            <p:cNvGrpSpPr/>
            <p:nvPr/>
          </p:nvGrpSpPr>
          <p:grpSpPr>
            <a:xfrm>
              <a:off x="5805714" y="6340004"/>
              <a:ext cx="580573" cy="386869"/>
              <a:chOff x="5805714" y="609691"/>
              <a:chExt cx="580573" cy="386869"/>
            </a:xfrm>
          </p:grpSpPr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xmlns="" id="{CF456FF3-391C-4C8E-A128-A413BDBBB225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7" name="Arc 136">
                <a:extLst>
                  <a:ext uri="{FF2B5EF4-FFF2-40B4-BE49-F238E27FC236}">
                    <a16:creationId xmlns:a16="http://schemas.microsoft.com/office/drawing/2014/main" xmlns="" id="{8838FE2A-04D7-44E3-97C3-54338832CB9A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29801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xmlns="" id="{0B012414-9764-48F5-B4C3-0A5037F0BBA5}"/>
              </a:ext>
            </a:extLst>
          </p:cNvPr>
          <p:cNvCxnSpPr>
            <a:cxnSpLocks/>
          </p:cNvCxnSpPr>
          <p:nvPr/>
        </p:nvCxnSpPr>
        <p:spPr>
          <a:xfrm flipH="1">
            <a:off x="497946" y="879029"/>
            <a:ext cx="5428034" cy="0"/>
          </a:xfrm>
          <a:prstGeom prst="line">
            <a:avLst/>
          </a:prstGeom>
          <a:ln>
            <a:solidFill>
              <a:srgbClr val="FF0000">
                <a:alpha val="1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xmlns="" id="{BB0A9595-A092-4E25-932A-2B7A43E3DF75}"/>
              </a:ext>
            </a:extLst>
          </p:cNvPr>
          <p:cNvCxnSpPr>
            <a:cxnSpLocks/>
          </p:cNvCxnSpPr>
          <p:nvPr/>
        </p:nvCxnSpPr>
        <p:spPr>
          <a:xfrm flipH="1">
            <a:off x="497947" y="3304923"/>
            <a:ext cx="5397552" cy="0"/>
          </a:xfrm>
          <a:prstGeom prst="line">
            <a:avLst/>
          </a:prstGeom>
          <a:ln>
            <a:solidFill>
              <a:srgbClr val="FF0000">
                <a:alpha val="1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83">
            <a:extLst>
              <a:ext uri="{FF2B5EF4-FFF2-40B4-BE49-F238E27FC236}">
                <a16:creationId xmlns:a16="http://schemas.microsoft.com/office/drawing/2014/main" xmlns="" id="{5992E529-F71B-461A-B57E-330E3C813F2E}"/>
              </a:ext>
            </a:extLst>
          </p:cNvPr>
          <p:cNvCxnSpPr>
            <a:cxnSpLocks/>
          </p:cNvCxnSpPr>
          <p:nvPr/>
        </p:nvCxnSpPr>
        <p:spPr>
          <a:xfrm flipH="1">
            <a:off x="845980" y="4285475"/>
            <a:ext cx="5049519" cy="0"/>
          </a:xfrm>
          <a:prstGeom prst="line">
            <a:avLst/>
          </a:prstGeom>
          <a:ln>
            <a:solidFill>
              <a:srgbClr val="FF0000">
                <a:alpha val="1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xmlns="" id="{64CEBAD4-44F2-4C60-80AE-1704869E5043}"/>
              </a:ext>
            </a:extLst>
          </p:cNvPr>
          <p:cNvCxnSpPr>
            <a:cxnSpLocks/>
          </p:cNvCxnSpPr>
          <p:nvPr/>
        </p:nvCxnSpPr>
        <p:spPr>
          <a:xfrm flipH="1">
            <a:off x="845980" y="4775751"/>
            <a:ext cx="5049519" cy="0"/>
          </a:xfrm>
          <a:prstGeom prst="line">
            <a:avLst/>
          </a:prstGeom>
          <a:ln>
            <a:solidFill>
              <a:srgbClr val="FF0000">
                <a:alpha val="17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37A5041-2BB5-4F69-BFE5-DDCFEDCFE62F}"/>
              </a:ext>
            </a:extLst>
          </p:cNvPr>
          <p:cNvSpPr txBox="1"/>
          <p:nvPr/>
        </p:nvSpPr>
        <p:spPr>
          <a:xfrm>
            <a:off x="6627349" y="2841399"/>
            <a:ext cx="4896685" cy="2041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nd Of Sean" panose="02000500000000000000" pitchFamily="2" charset="-128"/>
                <a:ea typeface="Hand Of Sean" panose="02000500000000000000" pitchFamily="2" charset="-128"/>
                <a:cs typeface="+mn-cs"/>
              </a:rPr>
              <a:t>Hi</a:t>
            </a:r>
            <a:r>
              <a:rPr kumimoji="0" lang="en-US" sz="36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nd Of Sean" panose="02000500000000000000" pitchFamily="2" charset="-128"/>
                <a:ea typeface="Hand Of Sean" panose="02000500000000000000" pitchFamily="2" charset="-128"/>
                <a:cs typeface="+mn-cs"/>
              </a:rPr>
              <a:t> ! </a:t>
            </a:r>
          </a:p>
          <a:p>
            <a:pPr marL="0" marR="0" lvl="0" indent="0" algn="l" defTabSz="914400" rtl="0" eaLnBrk="1" fontAlgn="auto" latinLnBrk="0" hangingPunct="1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nd Of Sean" panose="02000500000000000000" pitchFamily="2" charset="-128"/>
                <a:ea typeface="Hand Of Sean" panose="02000500000000000000" pitchFamily="2" charset="-128"/>
                <a:cs typeface="+mn-cs"/>
              </a:rPr>
              <a:t>Welcome to my </a:t>
            </a:r>
            <a:r>
              <a:rPr kumimoji="0" lang="en-US" sz="3600" b="1" i="0" u="none" strike="noStrike" kern="1200" cap="none" spc="0" normalizeH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nd Of Sean" panose="02000500000000000000" pitchFamily="2" charset="-128"/>
                <a:ea typeface="Hand Of Sean" panose="02000500000000000000" pitchFamily="2" charset="-128"/>
                <a:cs typeface="+mn-cs"/>
              </a:rPr>
              <a:t>porfolio</a:t>
            </a:r>
            <a:endParaRPr kumimoji="0" lang="en-US" sz="3600" b="1" i="0" u="none" strike="noStrike" kern="1200" cap="none" spc="0" normalizeH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nd Of Sean" panose="02000500000000000000" pitchFamily="2" charset="-128"/>
              <a:ea typeface="Hand Of Sean" panose="02000500000000000000" pitchFamily="2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600" b="1" baseline="0" dirty="0">
              <a:solidFill>
                <a:prstClr val="black"/>
              </a:solidFill>
              <a:latin typeface="Hand Of Sean" panose="02000500000000000000" pitchFamily="2" charset="-128"/>
              <a:ea typeface="Hand Of Sean" panose="02000500000000000000" pitchFamily="2" charset="-128"/>
            </a:endParaRPr>
          </a:p>
          <a:p>
            <a:pPr marL="0" marR="0" lvl="0" indent="0" algn="l" defTabSz="914400" rtl="0" eaLnBrk="1" fontAlgn="auto" latinLnBrk="0" hangingPunct="1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nd Of Sean" panose="02000500000000000000" pitchFamily="2" charset="-128"/>
              <a:ea typeface="Hand Of Sean" panose="02000500000000000000" pitchFamily="2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63581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xmlns="" id="{55C089E3-40F2-48EE-94AD-97A50E3AC6F8}"/>
              </a:ext>
            </a:extLst>
          </p:cNvPr>
          <p:cNvSpPr/>
          <p:nvPr/>
        </p:nvSpPr>
        <p:spPr>
          <a:xfrm>
            <a:off x="6096000" y="0"/>
            <a:ext cx="5660571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C03955BB-E41C-4E77-BB48-325360470229}"/>
              </a:ext>
            </a:extLst>
          </p:cNvPr>
          <p:cNvSpPr/>
          <p:nvPr/>
        </p:nvSpPr>
        <p:spPr>
          <a:xfrm>
            <a:off x="275044" y="-5786"/>
            <a:ext cx="5681417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889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xmlns="" id="{B1C4F1B1-18D1-4F24-A7B4-A913BFFF45E6}"/>
              </a:ext>
            </a:extLst>
          </p:cNvPr>
          <p:cNvGrpSpPr/>
          <p:nvPr/>
        </p:nvGrpSpPr>
        <p:grpSpPr>
          <a:xfrm>
            <a:off x="6096000" y="119550"/>
            <a:ext cx="5574535" cy="6778315"/>
            <a:chOff x="6096000" y="119550"/>
            <a:chExt cx="5574535" cy="6778315"/>
          </a:xfrm>
        </p:grpSpPr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xmlns="" id="{479DEB60-7570-45B4-8336-36827F8A3ED2}"/>
                </a:ext>
              </a:extLst>
            </p:cNvPr>
            <p:cNvSpPr/>
            <p:nvPr/>
          </p:nvSpPr>
          <p:spPr>
            <a:xfrm>
              <a:off x="11148331" y="4069452"/>
              <a:ext cx="522204" cy="2657736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ffectLst>
              <a:outerShdw blurRad="508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xmlns="" id="{1F0B4A1C-B94A-47CE-AED1-2D2A4BE4CFF9}"/>
                </a:ext>
              </a:extLst>
            </p:cNvPr>
            <p:cNvSpPr/>
            <p:nvPr/>
          </p:nvSpPr>
          <p:spPr>
            <a:xfrm>
              <a:off x="6128872" y="119550"/>
              <a:ext cx="5395162" cy="6607323"/>
            </a:xfrm>
            <a:custGeom>
              <a:avLst/>
              <a:gdLst>
                <a:gd name="connsiteX0" fmla="*/ 0 w 5395162"/>
                <a:gd name="connsiteY0" fmla="*/ 0 h 6607323"/>
                <a:gd name="connsiteX1" fmla="*/ 5395162 w 5395162"/>
                <a:gd name="connsiteY1" fmla="*/ 0 h 6607323"/>
                <a:gd name="connsiteX2" fmla="*/ 5395162 w 5395162"/>
                <a:gd name="connsiteY2" fmla="*/ 3949902 h 6607323"/>
                <a:gd name="connsiteX3" fmla="*/ 5230980 w 5395162"/>
                <a:gd name="connsiteY3" fmla="*/ 3949902 h 6607323"/>
                <a:gd name="connsiteX4" fmla="*/ 5032614 w 5395162"/>
                <a:gd name="connsiteY4" fmla="*/ 4148268 h 6607323"/>
                <a:gd name="connsiteX5" fmla="*/ 5032614 w 5395162"/>
                <a:gd name="connsiteY5" fmla="*/ 6607209 h 6607323"/>
                <a:gd name="connsiteX6" fmla="*/ 5032625 w 5395162"/>
                <a:gd name="connsiteY6" fmla="*/ 6607323 h 6607323"/>
                <a:gd name="connsiteX7" fmla="*/ 0 w 5395162"/>
                <a:gd name="connsiteY7" fmla="*/ 6607323 h 6607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5162" h="6607323">
                  <a:moveTo>
                    <a:pt x="0" y="0"/>
                  </a:moveTo>
                  <a:lnTo>
                    <a:pt x="5395162" y="0"/>
                  </a:lnTo>
                  <a:lnTo>
                    <a:pt x="5395162" y="3949902"/>
                  </a:lnTo>
                  <a:lnTo>
                    <a:pt x="5230980" y="3949902"/>
                  </a:lnTo>
                  <a:cubicBezTo>
                    <a:pt x="5121425" y="3949902"/>
                    <a:pt x="5032614" y="4038713"/>
                    <a:pt x="5032614" y="4148268"/>
                  </a:cubicBezTo>
                  <a:lnTo>
                    <a:pt x="5032614" y="6607209"/>
                  </a:lnTo>
                  <a:lnTo>
                    <a:pt x="5032625" y="6607323"/>
                  </a:lnTo>
                  <a:lnTo>
                    <a:pt x="0" y="6607323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ffectLst>
              <a:outerShdw blurRad="508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xmlns="" id="{59162A81-0D26-49D5-9C3D-AF1145F70A57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909390"/>
              <a:ext cx="5428034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xmlns="" id="{9DC12B9C-03BA-4147-9B14-30D86730F24B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1374180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xmlns="" id="{6DCDD4C6-51F4-4E17-AD53-489FD1F39D5F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1864456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xmlns="" id="{22656D87-BB85-4C46-9209-8C9140CFF071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2354732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xmlns="" id="{B8516F6C-3E8F-41F1-85A7-8235F4B1C824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2845008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xmlns="" id="{989266B4-BC34-4ABF-A425-A7DC3F37E571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3335284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xmlns="" id="{6FBF9DB6-3F78-4FB6-A1C7-279765773246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3825560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xmlns="" id="{87FF3BCF-0219-48EC-8281-6991C30C1636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4315836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xmlns="" id="{66E6F99E-140E-42F7-9CD9-520ABBCB79FF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4806112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xmlns="" id="{FD4DA134-0BBC-4EEA-B046-D144F8362963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5296388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xmlns="" id="{D81023F8-3930-4E86-AADD-C34248F41F99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5786664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xmlns="" id="{AB4022E9-383B-473B-A517-D6A80C1B6F12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6276940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xmlns="" id="{B1FBF4D5-CE44-480D-BC29-B88EB2D96005}"/>
                </a:ext>
              </a:extLst>
            </p:cNvPr>
            <p:cNvSpPr txBox="1"/>
            <p:nvPr/>
          </p:nvSpPr>
          <p:spPr>
            <a:xfrm>
              <a:off x="11176000" y="5595360"/>
              <a:ext cx="461665" cy="1302505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PAGE 03</a:t>
              </a:r>
            </a:p>
          </p:txBody>
        </p:sp>
      </p:grpSp>
      <p:sp>
        <p:nvSpPr>
          <p:cNvPr id="175" name="Rectangle 174">
            <a:extLst>
              <a:ext uri="{FF2B5EF4-FFF2-40B4-BE49-F238E27FC236}">
                <a16:creationId xmlns:a16="http://schemas.microsoft.com/office/drawing/2014/main" xmlns="" id="{BC45525F-CA64-4D1D-A75E-E6290B229999}"/>
              </a:ext>
            </a:extLst>
          </p:cNvPr>
          <p:cNvSpPr/>
          <p:nvPr/>
        </p:nvSpPr>
        <p:spPr>
          <a:xfrm flipH="1">
            <a:off x="351445" y="4039091"/>
            <a:ext cx="522204" cy="2657736"/>
          </a:xfrm>
          <a:prstGeom prst="rect">
            <a:avLst/>
          </a:prstGeom>
          <a:solidFill>
            <a:srgbClr val="FF0066"/>
          </a:solidFill>
          <a:ln>
            <a:noFill/>
          </a:ln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xmlns="" id="{4CCDAA36-0014-487F-9FC8-FB18AD79A536}"/>
              </a:ext>
            </a:extLst>
          </p:cNvPr>
          <p:cNvSpPr/>
          <p:nvPr/>
        </p:nvSpPr>
        <p:spPr>
          <a:xfrm flipH="1">
            <a:off x="497946" y="89189"/>
            <a:ext cx="5395162" cy="6607323"/>
          </a:xfrm>
          <a:custGeom>
            <a:avLst/>
            <a:gdLst>
              <a:gd name="connsiteX0" fmla="*/ 0 w 5395162"/>
              <a:gd name="connsiteY0" fmla="*/ 0 h 6607323"/>
              <a:gd name="connsiteX1" fmla="*/ 5395162 w 5395162"/>
              <a:gd name="connsiteY1" fmla="*/ 0 h 6607323"/>
              <a:gd name="connsiteX2" fmla="*/ 5395162 w 5395162"/>
              <a:gd name="connsiteY2" fmla="*/ 3949902 h 6607323"/>
              <a:gd name="connsiteX3" fmla="*/ 5230980 w 5395162"/>
              <a:gd name="connsiteY3" fmla="*/ 3949902 h 6607323"/>
              <a:gd name="connsiteX4" fmla="*/ 5032614 w 5395162"/>
              <a:gd name="connsiteY4" fmla="*/ 4148268 h 6607323"/>
              <a:gd name="connsiteX5" fmla="*/ 5032614 w 5395162"/>
              <a:gd name="connsiteY5" fmla="*/ 6607209 h 6607323"/>
              <a:gd name="connsiteX6" fmla="*/ 5032625 w 5395162"/>
              <a:gd name="connsiteY6" fmla="*/ 6607323 h 6607323"/>
              <a:gd name="connsiteX7" fmla="*/ 0 w 5395162"/>
              <a:gd name="connsiteY7" fmla="*/ 6607323 h 6607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95162" h="6607323">
                <a:moveTo>
                  <a:pt x="0" y="0"/>
                </a:moveTo>
                <a:lnTo>
                  <a:pt x="5395162" y="0"/>
                </a:lnTo>
                <a:lnTo>
                  <a:pt x="5395162" y="3949902"/>
                </a:lnTo>
                <a:lnTo>
                  <a:pt x="5230980" y="3949902"/>
                </a:lnTo>
                <a:cubicBezTo>
                  <a:pt x="5121425" y="3949902"/>
                  <a:pt x="5032614" y="4038713"/>
                  <a:pt x="5032614" y="4148268"/>
                </a:cubicBezTo>
                <a:lnTo>
                  <a:pt x="5032614" y="6607209"/>
                </a:lnTo>
                <a:lnTo>
                  <a:pt x="5032625" y="6607323"/>
                </a:lnTo>
                <a:lnTo>
                  <a:pt x="0" y="6607323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  <a:effectLst>
            <a:outerShdw blurRad="50800" dist="762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xmlns="" id="{028D77CE-26CC-48A3-92E2-0D112FD9E9FA}"/>
              </a:ext>
            </a:extLst>
          </p:cNvPr>
          <p:cNvSpPr txBox="1"/>
          <p:nvPr/>
        </p:nvSpPr>
        <p:spPr>
          <a:xfrm flipH="1">
            <a:off x="384315" y="5564999"/>
            <a:ext cx="461665" cy="130250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PAGE 02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0F1A4B53-3DA8-4B08-87F6-99E2B5780CCB}"/>
              </a:ext>
            </a:extLst>
          </p:cNvPr>
          <p:cNvGrpSpPr/>
          <p:nvPr/>
        </p:nvGrpSpPr>
        <p:grpSpPr>
          <a:xfrm>
            <a:off x="5604611" y="119550"/>
            <a:ext cx="781676" cy="6607323"/>
            <a:chOff x="5604611" y="119550"/>
            <a:chExt cx="781676" cy="6607323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xmlns="" id="{D119F2DB-0E38-4A31-831F-2BAF295D2A25}"/>
                </a:ext>
              </a:extLst>
            </p:cNvPr>
            <p:cNvSpPr/>
            <p:nvPr/>
          </p:nvSpPr>
          <p:spPr>
            <a:xfrm>
              <a:off x="5635694" y="202535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AEE5042A-E067-4FB7-BCFF-00BB33BFEDEC}"/>
                </a:ext>
              </a:extLst>
            </p:cNvPr>
            <p:cNvGrpSpPr/>
            <p:nvPr/>
          </p:nvGrpSpPr>
          <p:grpSpPr>
            <a:xfrm>
              <a:off x="5805714" y="119550"/>
              <a:ext cx="580573" cy="386869"/>
              <a:chOff x="5805714" y="609691"/>
              <a:chExt cx="580573" cy="386869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id="{9ECC8D50-758B-45D1-9832-058DA749338C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Arc 8">
                <a:extLst>
                  <a:ext uri="{FF2B5EF4-FFF2-40B4-BE49-F238E27FC236}">
                    <a16:creationId xmlns:a16="http://schemas.microsoft.com/office/drawing/2014/main" xmlns="" id="{FC783E55-1922-4926-8D97-EC60526709F7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333954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xmlns="" id="{FCB92E0C-F05E-4602-8A6C-A561815032EC}"/>
                </a:ext>
              </a:extLst>
            </p:cNvPr>
            <p:cNvSpPr/>
            <p:nvPr/>
          </p:nvSpPr>
          <p:spPr>
            <a:xfrm>
              <a:off x="5632035" y="503041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xmlns="" id="{E48E30C9-A74F-4C52-AD04-FC9A5CBD8258}"/>
                </a:ext>
              </a:extLst>
            </p:cNvPr>
            <p:cNvGrpSpPr/>
            <p:nvPr/>
          </p:nvGrpSpPr>
          <p:grpSpPr>
            <a:xfrm>
              <a:off x="5805714" y="430573"/>
              <a:ext cx="580573" cy="386869"/>
              <a:chOff x="5805714" y="609691"/>
              <a:chExt cx="580573" cy="386869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xmlns="" id="{9D80A7DB-810E-4588-BE25-E9F7C34D3DB1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Arc 79">
                <a:extLst>
                  <a:ext uri="{FF2B5EF4-FFF2-40B4-BE49-F238E27FC236}">
                    <a16:creationId xmlns:a16="http://schemas.microsoft.com/office/drawing/2014/main" xmlns="" id="{0CEE252C-3F6B-425D-A974-8C322FD62AA8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604954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xmlns="" id="{A4620A41-830E-412F-B7F4-82B17531460F}"/>
                </a:ext>
              </a:extLst>
            </p:cNvPr>
            <p:cNvSpPr/>
            <p:nvPr/>
          </p:nvSpPr>
          <p:spPr>
            <a:xfrm>
              <a:off x="5635694" y="817487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xmlns="" id="{B8C591D4-C50C-4B67-805A-961945693BE6}"/>
                </a:ext>
              </a:extLst>
            </p:cNvPr>
            <p:cNvSpPr/>
            <p:nvPr/>
          </p:nvSpPr>
          <p:spPr>
            <a:xfrm>
              <a:off x="5636493" y="1123923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xmlns="" id="{461F08B5-15BF-4C63-B54C-7D2001EDCAD3}"/>
                </a:ext>
              </a:extLst>
            </p:cNvPr>
            <p:cNvSpPr/>
            <p:nvPr/>
          </p:nvSpPr>
          <p:spPr>
            <a:xfrm>
              <a:off x="5633303" y="1440825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D12C5631-8C0A-4256-BD3E-88D081A7321B}"/>
                </a:ext>
              </a:extLst>
            </p:cNvPr>
            <p:cNvSpPr/>
            <p:nvPr/>
          </p:nvSpPr>
          <p:spPr>
            <a:xfrm>
              <a:off x="5641689" y="1742385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xmlns="" id="{D3030D9B-44CF-4F4E-A86E-18A79322376D}"/>
                </a:ext>
              </a:extLst>
            </p:cNvPr>
            <p:cNvSpPr/>
            <p:nvPr/>
          </p:nvSpPr>
          <p:spPr>
            <a:xfrm>
              <a:off x="5626130" y="2064953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xmlns="" id="{0E9F8D11-58D9-4493-A410-DACB43B5E48F}"/>
                </a:ext>
              </a:extLst>
            </p:cNvPr>
            <p:cNvSpPr/>
            <p:nvPr/>
          </p:nvSpPr>
          <p:spPr>
            <a:xfrm>
              <a:off x="5626130" y="2372116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xmlns="" id="{880FA994-AF36-4890-A98D-4750B71B3C59}"/>
                </a:ext>
              </a:extLst>
            </p:cNvPr>
            <p:cNvSpPr/>
            <p:nvPr/>
          </p:nvSpPr>
          <p:spPr>
            <a:xfrm>
              <a:off x="5633303" y="2684520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xmlns="" id="{9E5C2FB6-992A-4537-B467-2FCB0FDBDB9F}"/>
                </a:ext>
              </a:extLst>
            </p:cNvPr>
            <p:cNvSpPr/>
            <p:nvPr/>
          </p:nvSpPr>
          <p:spPr>
            <a:xfrm>
              <a:off x="5633303" y="2985986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xmlns="" id="{73193785-12A4-408F-9E7C-27DDBEAFA7BD}"/>
                </a:ext>
              </a:extLst>
            </p:cNvPr>
            <p:cNvSpPr/>
            <p:nvPr/>
          </p:nvSpPr>
          <p:spPr>
            <a:xfrm>
              <a:off x="5626130" y="3308187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xmlns="" id="{FF68EA0C-3323-4279-9322-583E0496C340}"/>
                </a:ext>
              </a:extLst>
            </p:cNvPr>
            <p:cNvSpPr/>
            <p:nvPr/>
          </p:nvSpPr>
          <p:spPr>
            <a:xfrm>
              <a:off x="5618957" y="3615100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xmlns="" id="{DA8F7F98-A2C1-4622-86E7-4F2038831BBE}"/>
                </a:ext>
              </a:extLst>
            </p:cNvPr>
            <p:cNvSpPr/>
            <p:nvPr/>
          </p:nvSpPr>
          <p:spPr>
            <a:xfrm>
              <a:off x="5604611" y="3927247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xmlns="" id="{0A05E640-BFCE-401E-8E58-B95F9FAC8DFA}"/>
                </a:ext>
              </a:extLst>
            </p:cNvPr>
            <p:cNvSpPr/>
            <p:nvPr/>
          </p:nvSpPr>
          <p:spPr>
            <a:xfrm>
              <a:off x="5611784" y="4239143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xmlns="" id="{E054FE0A-3727-4A81-B405-7B2AD3CF46C1}"/>
                </a:ext>
              </a:extLst>
            </p:cNvPr>
            <p:cNvSpPr/>
            <p:nvPr/>
          </p:nvSpPr>
          <p:spPr>
            <a:xfrm>
              <a:off x="5604611" y="4546182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xmlns="" id="{181F776C-2AF8-48ED-A45F-6043E45954BF}"/>
                </a:ext>
              </a:extLst>
            </p:cNvPr>
            <p:cNvSpPr/>
            <p:nvPr/>
          </p:nvSpPr>
          <p:spPr>
            <a:xfrm>
              <a:off x="5609779" y="4857467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xmlns="" id="{F411B93B-64DC-40ED-8351-A38502F83EC2}"/>
                </a:ext>
              </a:extLst>
            </p:cNvPr>
            <p:cNvSpPr/>
            <p:nvPr/>
          </p:nvSpPr>
          <p:spPr>
            <a:xfrm>
              <a:off x="5618957" y="5171895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xmlns="" id="{6D4EF766-AAA1-4FD1-9EB8-BC7CCAF80F4C}"/>
                </a:ext>
              </a:extLst>
            </p:cNvPr>
            <p:cNvSpPr/>
            <p:nvPr/>
          </p:nvSpPr>
          <p:spPr>
            <a:xfrm>
              <a:off x="5611784" y="5503140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xmlns="" id="{CA3BC80A-A5C7-4031-AE04-E1DBB065F990}"/>
                </a:ext>
              </a:extLst>
            </p:cNvPr>
            <p:cNvSpPr/>
            <p:nvPr/>
          </p:nvSpPr>
          <p:spPr>
            <a:xfrm>
              <a:off x="5604611" y="5797854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xmlns="" id="{B2C4E260-0390-4C3C-B29D-AB4732D5F312}"/>
                </a:ext>
              </a:extLst>
            </p:cNvPr>
            <p:cNvSpPr/>
            <p:nvPr/>
          </p:nvSpPr>
          <p:spPr>
            <a:xfrm>
              <a:off x="5604611" y="6097210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xmlns="" id="{9CF30D03-0768-4F4A-876B-4064ADC4B962}"/>
                </a:ext>
              </a:extLst>
            </p:cNvPr>
            <p:cNvSpPr/>
            <p:nvPr/>
          </p:nvSpPr>
          <p:spPr>
            <a:xfrm>
              <a:off x="5611784" y="6412576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xmlns="" id="{BDE4CAF1-67FB-4A00-A957-F84932EF37EA}"/>
                </a:ext>
              </a:extLst>
            </p:cNvPr>
            <p:cNvGrpSpPr/>
            <p:nvPr/>
          </p:nvGrpSpPr>
          <p:grpSpPr>
            <a:xfrm>
              <a:off x="5805714" y="741596"/>
              <a:ext cx="580573" cy="386869"/>
              <a:chOff x="5805714" y="609691"/>
              <a:chExt cx="580573" cy="386869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xmlns="" id="{74C944AF-D50A-425E-A441-BD46E8CB9783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Arc 82">
                <a:extLst>
                  <a:ext uri="{FF2B5EF4-FFF2-40B4-BE49-F238E27FC236}">
                    <a16:creationId xmlns:a16="http://schemas.microsoft.com/office/drawing/2014/main" xmlns="" id="{AE95EC9D-DB78-417E-AF31-C543DE84C1EE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7575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xmlns="" id="{EC3E0684-8AE8-4214-BF7B-4AAB6B86F600}"/>
                </a:ext>
              </a:extLst>
            </p:cNvPr>
            <p:cNvGrpSpPr/>
            <p:nvPr/>
          </p:nvGrpSpPr>
          <p:grpSpPr>
            <a:xfrm>
              <a:off x="5805714" y="1052619"/>
              <a:ext cx="580573" cy="386869"/>
              <a:chOff x="5805714" y="609691"/>
              <a:chExt cx="580573" cy="386869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xmlns="" id="{CF8E04A3-B6B4-4F3C-BB6B-AF9929DDA237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Arc 85">
                <a:extLst>
                  <a:ext uri="{FF2B5EF4-FFF2-40B4-BE49-F238E27FC236}">
                    <a16:creationId xmlns:a16="http://schemas.microsoft.com/office/drawing/2014/main" xmlns="" id="{18A95974-DAB2-4BF8-9192-96278D1744CD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30485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C97BDBFC-6DCF-4D05-9235-AF24FD08B7BA}"/>
                </a:ext>
              </a:extLst>
            </p:cNvPr>
            <p:cNvGrpSpPr/>
            <p:nvPr/>
          </p:nvGrpSpPr>
          <p:grpSpPr>
            <a:xfrm>
              <a:off x="5805714" y="1363642"/>
              <a:ext cx="580573" cy="386869"/>
              <a:chOff x="5805714" y="609691"/>
              <a:chExt cx="580573" cy="386869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xmlns="" id="{4AB8CE96-3DF3-4063-9F27-D4DB07BB75EF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xmlns="" id="{309BD817-14B6-4AA7-A1F6-6EAEFBC3A86F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09658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xmlns="" id="{C6951FED-2BD7-4859-B333-5B1CAEF8AB8D}"/>
                </a:ext>
              </a:extLst>
            </p:cNvPr>
            <p:cNvGrpSpPr/>
            <p:nvPr/>
          </p:nvGrpSpPr>
          <p:grpSpPr>
            <a:xfrm>
              <a:off x="5805714" y="1674665"/>
              <a:ext cx="580573" cy="386869"/>
              <a:chOff x="5805714" y="609691"/>
              <a:chExt cx="580573" cy="386869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xmlns="" id="{FE30C63D-F045-40E9-8C54-26DA5BDA0F44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Arc 91">
                <a:extLst>
                  <a:ext uri="{FF2B5EF4-FFF2-40B4-BE49-F238E27FC236}">
                    <a16:creationId xmlns:a16="http://schemas.microsoft.com/office/drawing/2014/main" xmlns="" id="{434A2720-2A66-40B1-AC7E-5C244C6E6EB9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7571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xmlns="" id="{3253887B-E245-4C89-84BB-C89576187B4D}"/>
                </a:ext>
              </a:extLst>
            </p:cNvPr>
            <p:cNvGrpSpPr/>
            <p:nvPr/>
          </p:nvGrpSpPr>
          <p:grpSpPr>
            <a:xfrm>
              <a:off x="5805714" y="1985688"/>
              <a:ext cx="580573" cy="386869"/>
              <a:chOff x="5805714" y="609691"/>
              <a:chExt cx="580573" cy="386869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xmlns="" id="{C2935527-C9EF-4950-89BB-EB1207B25EAD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Arc 94">
                <a:extLst>
                  <a:ext uri="{FF2B5EF4-FFF2-40B4-BE49-F238E27FC236}">
                    <a16:creationId xmlns:a16="http://schemas.microsoft.com/office/drawing/2014/main" xmlns="" id="{B885AD0D-2A97-4761-A7E2-81AE7730FF98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782495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xmlns="" id="{B20895E6-FBAD-4249-90F9-43369FD2080F}"/>
                </a:ext>
              </a:extLst>
            </p:cNvPr>
            <p:cNvGrpSpPr/>
            <p:nvPr/>
          </p:nvGrpSpPr>
          <p:grpSpPr>
            <a:xfrm>
              <a:off x="5805714" y="2296711"/>
              <a:ext cx="580573" cy="386869"/>
              <a:chOff x="5805714" y="609691"/>
              <a:chExt cx="580573" cy="386869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xmlns="" id="{416F99E9-E132-4AB6-9501-719E390B2951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Arc 97">
                <a:extLst>
                  <a:ext uri="{FF2B5EF4-FFF2-40B4-BE49-F238E27FC236}">
                    <a16:creationId xmlns:a16="http://schemas.microsoft.com/office/drawing/2014/main" xmlns="" id="{7BF41422-E1EF-4A49-906D-7C9E43200378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37911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xmlns="" id="{3A6C8FCE-3906-4A51-8C51-53A21458A79D}"/>
                </a:ext>
              </a:extLst>
            </p:cNvPr>
            <p:cNvGrpSpPr/>
            <p:nvPr/>
          </p:nvGrpSpPr>
          <p:grpSpPr>
            <a:xfrm>
              <a:off x="5805714" y="2607734"/>
              <a:ext cx="580573" cy="386869"/>
              <a:chOff x="5805714" y="609691"/>
              <a:chExt cx="580573" cy="386869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xmlns="" id="{01B7306C-C82A-4CBC-8810-B196E2B85FD9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Arc 100">
                <a:extLst>
                  <a:ext uri="{FF2B5EF4-FFF2-40B4-BE49-F238E27FC236}">
                    <a16:creationId xmlns:a16="http://schemas.microsoft.com/office/drawing/2014/main" xmlns="" id="{4309EB4B-A1C1-41B8-9E71-43E4632DE81A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17170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xmlns="" id="{C74B4894-B5D2-4362-964C-D4DC0546060A}"/>
                </a:ext>
              </a:extLst>
            </p:cNvPr>
            <p:cNvGrpSpPr/>
            <p:nvPr/>
          </p:nvGrpSpPr>
          <p:grpSpPr>
            <a:xfrm>
              <a:off x="5805714" y="2918757"/>
              <a:ext cx="580573" cy="386869"/>
              <a:chOff x="5805714" y="609691"/>
              <a:chExt cx="580573" cy="386869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xmlns="" id="{DA95D981-4D5B-4F4F-8A82-69838938508F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Arc 103">
                <a:extLst>
                  <a:ext uri="{FF2B5EF4-FFF2-40B4-BE49-F238E27FC236}">
                    <a16:creationId xmlns:a16="http://schemas.microsoft.com/office/drawing/2014/main" xmlns="" id="{E4822634-A39A-4B0D-8399-883328FCA1EE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220475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xmlns="" id="{AC0C8900-7AAE-4DAD-9853-250BA8E46217}"/>
                </a:ext>
              </a:extLst>
            </p:cNvPr>
            <p:cNvGrpSpPr/>
            <p:nvPr/>
          </p:nvGrpSpPr>
          <p:grpSpPr>
            <a:xfrm>
              <a:off x="5805714" y="3229780"/>
              <a:ext cx="580573" cy="386869"/>
              <a:chOff x="5805714" y="609691"/>
              <a:chExt cx="580573" cy="386869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xmlns="" id="{8F16C3F5-5111-4385-95DB-684995C5DA9E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Arc 106">
                <a:extLst>
                  <a:ext uri="{FF2B5EF4-FFF2-40B4-BE49-F238E27FC236}">
                    <a16:creationId xmlns:a16="http://schemas.microsoft.com/office/drawing/2014/main" xmlns="" id="{C8E4EC42-A513-472E-AE69-66EF8F71937C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648007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xmlns="" id="{B9DF2A69-06AC-4DC9-B6C7-9A1B9D012585}"/>
                </a:ext>
              </a:extLst>
            </p:cNvPr>
            <p:cNvGrpSpPr/>
            <p:nvPr/>
          </p:nvGrpSpPr>
          <p:grpSpPr>
            <a:xfrm>
              <a:off x="5805714" y="3540803"/>
              <a:ext cx="580573" cy="386869"/>
              <a:chOff x="5805714" y="609691"/>
              <a:chExt cx="580573" cy="386869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xmlns="" id="{66D59475-186E-4F7A-A501-ABEDCC08DC98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Arc 109">
                <a:extLst>
                  <a:ext uri="{FF2B5EF4-FFF2-40B4-BE49-F238E27FC236}">
                    <a16:creationId xmlns:a16="http://schemas.microsoft.com/office/drawing/2014/main" xmlns="" id="{55C929AA-C5D4-4A29-94FC-BF99C03F9430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901467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xmlns="" id="{26F5DDE8-77F1-4A19-9A73-FA16AD387091}"/>
                </a:ext>
              </a:extLst>
            </p:cNvPr>
            <p:cNvGrpSpPr/>
            <p:nvPr/>
          </p:nvGrpSpPr>
          <p:grpSpPr>
            <a:xfrm>
              <a:off x="5805714" y="3851826"/>
              <a:ext cx="580573" cy="386869"/>
              <a:chOff x="5805714" y="609691"/>
              <a:chExt cx="580573" cy="386869"/>
            </a:xfrm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xmlns="" id="{3975D25C-1E30-46E2-BA99-3037ADE31704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xmlns="" id="{5489E9B8-DC06-4350-B467-61A9DA0B02A7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023282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xmlns="" id="{0375CE18-5EC1-4881-8142-DC1BC91AD094}"/>
                </a:ext>
              </a:extLst>
            </p:cNvPr>
            <p:cNvGrpSpPr/>
            <p:nvPr/>
          </p:nvGrpSpPr>
          <p:grpSpPr>
            <a:xfrm>
              <a:off x="5805714" y="4162849"/>
              <a:ext cx="580573" cy="386869"/>
              <a:chOff x="5805714" y="609691"/>
              <a:chExt cx="580573" cy="386869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xmlns="" id="{10A76D25-919A-40D9-9554-EFE2D3956BE4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Arc 115">
                <a:extLst>
                  <a:ext uri="{FF2B5EF4-FFF2-40B4-BE49-F238E27FC236}">
                    <a16:creationId xmlns:a16="http://schemas.microsoft.com/office/drawing/2014/main" xmlns="" id="{F541D253-66CC-4C59-909C-302800ABEEFC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68103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xmlns="" id="{D86A99F9-8CBA-4BBB-88F7-14582E27C64C}"/>
                </a:ext>
              </a:extLst>
            </p:cNvPr>
            <p:cNvGrpSpPr/>
            <p:nvPr/>
          </p:nvGrpSpPr>
          <p:grpSpPr>
            <a:xfrm>
              <a:off x="5805714" y="4473872"/>
              <a:ext cx="580573" cy="386869"/>
              <a:chOff x="5805714" y="609691"/>
              <a:chExt cx="580573" cy="386869"/>
            </a:xfrm>
          </p:grpSpPr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xmlns="" id="{16259704-CA38-4525-8489-D1FECD12BDBC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xmlns="" id="{40F4FCA1-5992-49D0-8CE6-8488CF6BAF04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886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xmlns="" id="{F5C59377-7214-4209-BA16-86D5D1DAE2B0}"/>
                </a:ext>
              </a:extLst>
            </p:cNvPr>
            <p:cNvGrpSpPr/>
            <p:nvPr/>
          </p:nvGrpSpPr>
          <p:grpSpPr>
            <a:xfrm>
              <a:off x="5805714" y="4784895"/>
              <a:ext cx="580573" cy="386869"/>
              <a:chOff x="5805714" y="609691"/>
              <a:chExt cx="580573" cy="386869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xmlns="" id="{959A5D35-C7AE-458F-BBB5-71CD3A3F97F8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Arc 121">
                <a:extLst>
                  <a:ext uri="{FF2B5EF4-FFF2-40B4-BE49-F238E27FC236}">
                    <a16:creationId xmlns:a16="http://schemas.microsoft.com/office/drawing/2014/main" xmlns="" id="{F490A229-65A6-4DFF-870F-4B92A114A66A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46438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9EC6FFFF-2006-4366-8566-0113AD9F036A}"/>
                </a:ext>
              </a:extLst>
            </p:cNvPr>
            <p:cNvGrpSpPr/>
            <p:nvPr/>
          </p:nvGrpSpPr>
          <p:grpSpPr>
            <a:xfrm>
              <a:off x="5805714" y="5095918"/>
              <a:ext cx="580573" cy="386869"/>
              <a:chOff x="5805714" y="609691"/>
              <a:chExt cx="580573" cy="386869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xmlns="" id="{595E399E-0521-4D5B-914F-29C3ADDF2B72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Arc 124">
                <a:extLst>
                  <a:ext uri="{FF2B5EF4-FFF2-40B4-BE49-F238E27FC236}">
                    <a16:creationId xmlns:a16="http://schemas.microsoft.com/office/drawing/2014/main" xmlns="" id="{14739334-2472-4756-B880-7780C40DA407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22511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xmlns="" id="{6D7FEFCF-F5E2-48A4-8DA2-466E3FA530E8}"/>
                </a:ext>
              </a:extLst>
            </p:cNvPr>
            <p:cNvGrpSpPr/>
            <p:nvPr/>
          </p:nvGrpSpPr>
          <p:grpSpPr>
            <a:xfrm>
              <a:off x="5805714" y="5406941"/>
              <a:ext cx="580573" cy="386869"/>
              <a:chOff x="5805714" y="609691"/>
              <a:chExt cx="580573" cy="386869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xmlns="" id="{5B8C7798-2FB8-447C-BA5C-ECB75C74E5AD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Arc 127">
                <a:extLst>
                  <a:ext uri="{FF2B5EF4-FFF2-40B4-BE49-F238E27FC236}">
                    <a16:creationId xmlns:a16="http://schemas.microsoft.com/office/drawing/2014/main" xmlns="" id="{DDFE7CA2-AC7D-4CF0-A779-1F7EC6161969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79167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xmlns="" id="{EF6B5FAD-EB1F-43DC-8B99-11CAD21D64C9}"/>
                </a:ext>
              </a:extLst>
            </p:cNvPr>
            <p:cNvGrpSpPr/>
            <p:nvPr/>
          </p:nvGrpSpPr>
          <p:grpSpPr>
            <a:xfrm>
              <a:off x="5805714" y="5717964"/>
              <a:ext cx="580573" cy="386869"/>
              <a:chOff x="5805714" y="609691"/>
              <a:chExt cx="580573" cy="386869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xmlns="" id="{B817890A-729D-4FBB-8EF7-DAFD6F73427B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Arc 130">
                <a:extLst>
                  <a:ext uri="{FF2B5EF4-FFF2-40B4-BE49-F238E27FC236}">
                    <a16:creationId xmlns:a16="http://schemas.microsoft.com/office/drawing/2014/main" xmlns="" id="{EAD6132E-2435-4771-A3CC-CCE94E7A9600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992407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xmlns="" id="{2B7006E1-B188-46BA-BAA5-15A960905F4C}"/>
                </a:ext>
              </a:extLst>
            </p:cNvPr>
            <p:cNvGrpSpPr/>
            <p:nvPr/>
          </p:nvGrpSpPr>
          <p:grpSpPr>
            <a:xfrm>
              <a:off x="5805714" y="6028987"/>
              <a:ext cx="580573" cy="386869"/>
              <a:chOff x="5805714" y="609691"/>
              <a:chExt cx="580573" cy="386869"/>
            </a:xfrm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xmlns="" id="{D01250CF-AFA1-4A19-B3C7-7F163609380B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Arc 133">
                <a:extLst>
                  <a:ext uri="{FF2B5EF4-FFF2-40B4-BE49-F238E27FC236}">
                    <a16:creationId xmlns:a16="http://schemas.microsoft.com/office/drawing/2014/main" xmlns="" id="{1014BA5C-C370-44EB-84DA-2D69E36CE6C3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97210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xmlns="" id="{AD8CB7E5-EBC4-4791-B93B-D0B41B862B83}"/>
                </a:ext>
              </a:extLst>
            </p:cNvPr>
            <p:cNvGrpSpPr/>
            <p:nvPr/>
          </p:nvGrpSpPr>
          <p:grpSpPr>
            <a:xfrm>
              <a:off x="5805714" y="6340004"/>
              <a:ext cx="580573" cy="386869"/>
              <a:chOff x="5805714" y="609691"/>
              <a:chExt cx="580573" cy="386869"/>
            </a:xfrm>
          </p:grpSpPr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xmlns="" id="{CF456FF3-391C-4C8E-A128-A413BDBBB225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7" name="Arc 136">
                <a:extLst>
                  <a:ext uri="{FF2B5EF4-FFF2-40B4-BE49-F238E27FC236}">
                    <a16:creationId xmlns:a16="http://schemas.microsoft.com/office/drawing/2014/main" xmlns="" id="{8838FE2A-04D7-44E3-97C3-54338832CB9A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29801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C237B03-D5B0-4847-9B0D-85D7475DF916}"/>
              </a:ext>
            </a:extLst>
          </p:cNvPr>
          <p:cNvSpPr txBox="1"/>
          <p:nvPr/>
        </p:nvSpPr>
        <p:spPr>
          <a:xfrm>
            <a:off x="6416767" y="430573"/>
            <a:ext cx="4896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nd Of Sean" panose="02000500000000000000" pitchFamily="2" charset="-128"/>
                <a:ea typeface="Hand Of Sean" panose="02000500000000000000" pitchFamily="2" charset="-128"/>
                <a:cs typeface="+mn-cs"/>
              </a:rPr>
              <a:t>INDRODUCTION: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408863E-F69B-4270-95E7-FF906DCB2F7E}"/>
              </a:ext>
            </a:extLst>
          </p:cNvPr>
          <p:cNvSpPr txBox="1"/>
          <p:nvPr/>
        </p:nvSpPr>
        <p:spPr>
          <a:xfrm>
            <a:off x="6327564" y="1389119"/>
            <a:ext cx="4963748" cy="459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ts val="3900"/>
              </a:lnSpc>
              <a:buFont typeface="Wingdings" panose="05000000000000000000" pitchFamily="2" charset="2"/>
              <a:buChar char="Ø"/>
              <a:defRPr/>
            </a:pPr>
            <a:r>
              <a:rPr lang="en-US" dirty="0">
                <a:solidFill>
                  <a:srgbClr val="000000"/>
                </a:solidFill>
                <a:latin typeface="Arimo"/>
              </a:rPr>
              <a:t>I am now SDE Intern </a:t>
            </a:r>
            <a:r>
              <a:rPr lang="en-US" dirty="0" smtClean="0">
                <a:solidFill>
                  <a:srgbClr val="000000"/>
                </a:solidFill>
                <a:latin typeface="Arimo"/>
              </a:rPr>
              <a:t>at  </a:t>
            </a:r>
            <a:r>
              <a:rPr lang="en-US" sz="2400" b="1" dirty="0" err="1" smtClean="0">
                <a:solidFill>
                  <a:srgbClr val="000000"/>
                </a:solidFill>
                <a:latin typeface="Arimo"/>
              </a:rPr>
              <a:t>Fareportal</a:t>
            </a:r>
            <a:r>
              <a:rPr lang="en-US" sz="2400" dirty="0" smtClean="0">
                <a:solidFill>
                  <a:srgbClr val="000000"/>
                </a:solidFill>
                <a:latin typeface="Arimo"/>
              </a:rPr>
              <a:t>.</a:t>
            </a:r>
          </a:p>
          <a:p>
            <a:pPr marL="285750" lvl="0" indent="-285750">
              <a:lnSpc>
                <a:spcPts val="3900"/>
              </a:lnSpc>
              <a:buFont typeface="Wingdings" panose="05000000000000000000" pitchFamily="2" charset="2"/>
              <a:buChar char="Ø"/>
              <a:defRPr/>
            </a:pPr>
            <a:endParaRPr lang="en-US" dirty="0">
              <a:solidFill>
                <a:srgbClr val="000000"/>
              </a:solidFill>
              <a:latin typeface="Arimo"/>
            </a:endParaRPr>
          </a:p>
          <a:p>
            <a:pPr marL="285750" lvl="0" indent="-285750">
              <a:lnSpc>
                <a:spcPts val="3900"/>
              </a:lnSpc>
              <a:buFont typeface="Wingdings" panose="05000000000000000000" pitchFamily="2" charset="2"/>
              <a:buChar char="Ø"/>
              <a:defRPr/>
            </a:pPr>
            <a:r>
              <a:rPr lang="en-US" dirty="0">
                <a:solidFill>
                  <a:srgbClr val="000000"/>
                </a:solidFill>
                <a:latin typeface="Arimo"/>
              </a:rPr>
              <a:t>I have also prior experience of Android and Full Stack Web development</a:t>
            </a:r>
          </a:p>
          <a:p>
            <a:pPr marL="285750" lvl="0" indent="-285750">
              <a:lnSpc>
                <a:spcPts val="3900"/>
              </a:lnSpc>
              <a:buFont typeface="Wingdings" panose="05000000000000000000" pitchFamily="2" charset="2"/>
              <a:buChar char="Ø"/>
              <a:defRPr/>
            </a:pPr>
            <a:endParaRPr lang="en-US" dirty="0">
              <a:solidFill>
                <a:srgbClr val="000000"/>
              </a:solidFill>
              <a:latin typeface="Arimo"/>
            </a:endParaRPr>
          </a:p>
          <a:p>
            <a:pPr marL="285750" lvl="0" indent="-285750">
              <a:lnSpc>
                <a:spcPts val="3900"/>
              </a:lnSpc>
              <a:buFont typeface="Wingdings" panose="05000000000000000000" pitchFamily="2" charset="2"/>
              <a:buChar char="Ø"/>
              <a:defRPr/>
            </a:pPr>
            <a:r>
              <a:rPr lang="en-US" dirty="0">
                <a:solidFill>
                  <a:srgbClr val="000000"/>
                </a:solidFill>
                <a:latin typeface="Arimo"/>
              </a:rPr>
              <a:t>I'm interested to learn new technology in IT demand &amp; I am lot of curious about to learn Backend </a:t>
            </a:r>
            <a:r>
              <a:rPr lang="en-US" dirty="0" smtClean="0">
                <a:solidFill>
                  <a:srgbClr val="000000"/>
                </a:solidFill>
                <a:latin typeface="Arimo"/>
              </a:rPr>
              <a:t>technologies as well as Front end</a:t>
            </a:r>
          </a:p>
          <a:p>
            <a:pPr lvl="0">
              <a:lnSpc>
                <a:spcPts val="3900"/>
              </a:lnSpc>
              <a:defRPr/>
            </a:pPr>
            <a:r>
              <a:rPr lang="en-US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mo"/>
              </a:rPr>
              <a:t>    Technologies.</a:t>
            </a:r>
            <a:endParaRPr lang="en-US" dirty="0">
              <a:solidFill>
                <a:srgbClr val="000000"/>
              </a:solidFill>
              <a:latin typeface="Arim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63ECD20-5953-472E-BBEA-B9F39A5A95B3}"/>
              </a:ext>
            </a:extLst>
          </p:cNvPr>
          <p:cNvSpPr txBox="1"/>
          <p:nvPr/>
        </p:nvSpPr>
        <p:spPr>
          <a:xfrm>
            <a:off x="6449231" y="2836807"/>
            <a:ext cx="5343913" cy="522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nd Of Sean" panose="02000500000000000000" pitchFamily="2" charset="-128"/>
              <a:ea typeface="Hand Of Sean" panose="02000500000000000000" pitchFamily="2" charset="-128"/>
              <a:cs typeface="+mn-c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57" y="347589"/>
            <a:ext cx="5115635" cy="6089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94454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xmlns="" id="{55C089E3-40F2-48EE-94AD-97A50E3AC6F8}"/>
              </a:ext>
            </a:extLst>
          </p:cNvPr>
          <p:cNvSpPr/>
          <p:nvPr/>
        </p:nvSpPr>
        <p:spPr>
          <a:xfrm>
            <a:off x="6096000" y="0"/>
            <a:ext cx="5660571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C03955BB-E41C-4E77-BB48-325360470229}"/>
              </a:ext>
            </a:extLst>
          </p:cNvPr>
          <p:cNvSpPr/>
          <p:nvPr/>
        </p:nvSpPr>
        <p:spPr>
          <a:xfrm>
            <a:off x="275044" y="-5786"/>
            <a:ext cx="5681417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889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xmlns="" id="{B1C4F1B1-18D1-4F24-A7B4-A913BFFF45E6}"/>
              </a:ext>
            </a:extLst>
          </p:cNvPr>
          <p:cNvGrpSpPr/>
          <p:nvPr/>
        </p:nvGrpSpPr>
        <p:grpSpPr>
          <a:xfrm>
            <a:off x="6096000" y="119550"/>
            <a:ext cx="5574535" cy="6778315"/>
            <a:chOff x="6096000" y="119550"/>
            <a:chExt cx="5574535" cy="6778315"/>
          </a:xfrm>
        </p:grpSpPr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xmlns="" id="{479DEB60-7570-45B4-8336-36827F8A3ED2}"/>
                </a:ext>
              </a:extLst>
            </p:cNvPr>
            <p:cNvSpPr/>
            <p:nvPr/>
          </p:nvSpPr>
          <p:spPr>
            <a:xfrm>
              <a:off x="11148331" y="4069452"/>
              <a:ext cx="522204" cy="2657736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ffectLst>
              <a:outerShdw blurRad="508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xmlns="" id="{1F0B4A1C-B94A-47CE-AED1-2D2A4BE4CFF9}"/>
                </a:ext>
              </a:extLst>
            </p:cNvPr>
            <p:cNvSpPr/>
            <p:nvPr/>
          </p:nvSpPr>
          <p:spPr>
            <a:xfrm>
              <a:off x="6128872" y="119550"/>
              <a:ext cx="5395162" cy="6607323"/>
            </a:xfrm>
            <a:custGeom>
              <a:avLst/>
              <a:gdLst>
                <a:gd name="connsiteX0" fmla="*/ 0 w 5395162"/>
                <a:gd name="connsiteY0" fmla="*/ 0 h 6607323"/>
                <a:gd name="connsiteX1" fmla="*/ 5395162 w 5395162"/>
                <a:gd name="connsiteY1" fmla="*/ 0 h 6607323"/>
                <a:gd name="connsiteX2" fmla="*/ 5395162 w 5395162"/>
                <a:gd name="connsiteY2" fmla="*/ 3949902 h 6607323"/>
                <a:gd name="connsiteX3" fmla="*/ 5230980 w 5395162"/>
                <a:gd name="connsiteY3" fmla="*/ 3949902 h 6607323"/>
                <a:gd name="connsiteX4" fmla="*/ 5032614 w 5395162"/>
                <a:gd name="connsiteY4" fmla="*/ 4148268 h 6607323"/>
                <a:gd name="connsiteX5" fmla="*/ 5032614 w 5395162"/>
                <a:gd name="connsiteY5" fmla="*/ 6607209 h 6607323"/>
                <a:gd name="connsiteX6" fmla="*/ 5032625 w 5395162"/>
                <a:gd name="connsiteY6" fmla="*/ 6607323 h 6607323"/>
                <a:gd name="connsiteX7" fmla="*/ 0 w 5395162"/>
                <a:gd name="connsiteY7" fmla="*/ 6607323 h 6607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5162" h="6607323">
                  <a:moveTo>
                    <a:pt x="0" y="0"/>
                  </a:moveTo>
                  <a:lnTo>
                    <a:pt x="5395162" y="0"/>
                  </a:lnTo>
                  <a:lnTo>
                    <a:pt x="5395162" y="3949902"/>
                  </a:lnTo>
                  <a:lnTo>
                    <a:pt x="5230980" y="3949902"/>
                  </a:lnTo>
                  <a:cubicBezTo>
                    <a:pt x="5121425" y="3949902"/>
                    <a:pt x="5032614" y="4038713"/>
                    <a:pt x="5032614" y="4148268"/>
                  </a:cubicBezTo>
                  <a:lnTo>
                    <a:pt x="5032614" y="6607209"/>
                  </a:lnTo>
                  <a:lnTo>
                    <a:pt x="5032625" y="6607323"/>
                  </a:lnTo>
                  <a:lnTo>
                    <a:pt x="0" y="6607323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ffectLst>
              <a:outerShdw blurRad="508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xmlns="" id="{59162A81-0D26-49D5-9C3D-AF1145F70A57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909390"/>
              <a:ext cx="5428034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xmlns="" id="{9DC12B9C-03BA-4147-9B14-30D86730F24B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1374180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xmlns="" id="{6DCDD4C6-51F4-4E17-AD53-489FD1F39D5F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1864456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xmlns="" id="{22656D87-BB85-4C46-9209-8C9140CFF071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2354732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xmlns="" id="{B8516F6C-3E8F-41F1-85A7-8235F4B1C824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2845008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xmlns="" id="{989266B4-BC34-4ABF-A425-A7DC3F37E571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3335284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xmlns="" id="{6FBF9DB6-3F78-4FB6-A1C7-279765773246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3825560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xmlns="" id="{87FF3BCF-0219-48EC-8281-6991C30C1636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4315836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xmlns="" id="{66E6F99E-140E-42F7-9CD9-520ABBCB79FF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4806112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xmlns="" id="{FD4DA134-0BBC-4EEA-B046-D144F8362963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5296388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xmlns="" id="{D81023F8-3930-4E86-AADD-C34248F41F99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5786664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xmlns="" id="{AB4022E9-383B-473B-A517-D6A80C1B6F12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6276940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xmlns="" id="{B1FBF4D5-CE44-480D-BC29-B88EB2D96005}"/>
                </a:ext>
              </a:extLst>
            </p:cNvPr>
            <p:cNvSpPr txBox="1"/>
            <p:nvPr/>
          </p:nvSpPr>
          <p:spPr>
            <a:xfrm>
              <a:off x="11176000" y="5595360"/>
              <a:ext cx="461665" cy="1302505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PAGE 05</a:t>
              </a:r>
            </a:p>
          </p:txBody>
        </p:sp>
      </p:grpSp>
      <p:sp>
        <p:nvSpPr>
          <p:cNvPr id="175" name="Rectangle 174">
            <a:extLst>
              <a:ext uri="{FF2B5EF4-FFF2-40B4-BE49-F238E27FC236}">
                <a16:creationId xmlns:a16="http://schemas.microsoft.com/office/drawing/2014/main" xmlns="" id="{BC45525F-CA64-4D1D-A75E-E6290B229999}"/>
              </a:ext>
            </a:extLst>
          </p:cNvPr>
          <p:cNvSpPr/>
          <p:nvPr/>
        </p:nvSpPr>
        <p:spPr>
          <a:xfrm flipH="1">
            <a:off x="351445" y="4039091"/>
            <a:ext cx="522204" cy="2657736"/>
          </a:xfrm>
          <a:prstGeom prst="rect">
            <a:avLst/>
          </a:prstGeom>
          <a:solidFill>
            <a:srgbClr val="FF0066"/>
          </a:solidFill>
          <a:ln>
            <a:noFill/>
          </a:ln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xmlns="" id="{4CCDAA36-0014-487F-9FC8-FB18AD79A536}"/>
              </a:ext>
            </a:extLst>
          </p:cNvPr>
          <p:cNvSpPr/>
          <p:nvPr/>
        </p:nvSpPr>
        <p:spPr>
          <a:xfrm flipH="1">
            <a:off x="497946" y="89189"/>
            <a:ext cx="5395162" cy="6607323"/>
          </a:xfrm>
          <a:custGeom>
            <a:avLst/>
            <a:gdLst>
              <a:gd name="connsiteX0" fmla="*/ 0 w 5395162"/>
              <a:gd name="connsiteY0" fmla="*/ 0 h 6607323"/>
              <a:gd name="connsiteX1" fmla="*/ 5395162 w 5395162"/>
              <a:gd name="connsiteY1" fmla="*/ 0 h 6607323"/>
              <a:gd name="connsiteX2" fmla="*/ 5395162 w 5395162"/>
              <a:gd name="connsiteY2" fmla="*/ 3949902 h 6607323"/>
              <a:gd name="connsiteX3" fmla="*/ 5230980 w 5395162"/>
              <a:gd name="connsiteY3" fmla="*/ 3949902 h 6607323"/>
              <a:gd name="connsiteX4" fmla="*/ 5032614 w 5395162"/>
              <a:gd name="connsiteY4" fmla="*/ 4148268 h 6607323"/>
              <a:gd name="connsiteX5" fmla="*/ 5032614 w 5395162"/>
              <a:gd name="connsiteY5" fmla="*/ 6607209 h 6607323"/>
              <a:gd name="connsiteX6" fmla="*/ 5032625 w 5395162"/>
              <a:gd name="connsiteY6" fmla="*/ 6607323 h 6607323"/>
              <a:gd name="connsiteX7" fmla="*/ 0 w 5395162"/>
              <a:gd name="connsiteY7" fmla="*/ 6607323 h 6607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95162" h="6607323">
                <a:moveTo>
                  <a:pt x="0" y="0"/>
                </a:moveTo>
                <a:lnTo>
                  <a:pt x="5395162" y="0"/>
                </a:lnTo>
                <a:lnTo>
                  <a:pt x="5395162" y="3949902"/>
                </a:lnTo>
                <a:lnTo>
                  <a:pt x="5230980" y="3949902"/>
                </a:lnTo>
                <a:cubicBezTo>
                  <a:pt x="5121425" y="3949902"/>
                  <a:pt x="5032614" y="4038713"/>
                  <a:pt x="5032614" y="4148268"/>
                </a:cubicBezTo>
                <a:lnTo>
                  <a:pt x="5032614" y="6607209"/>
                </a:lnTo>
                <a:lnTo>
                  <a:pt x="5032625" y="6607323"/>
                </a:lnTo>
                <a:lnTo>
                  <a:pt x="0" y="6607323"/>
                </a:lnTo>
                <a:close/>
              </a:path>
            </a:pathLst>
          </a:custGeom>
          <a:solidFill>
            <a:srgbClr val="FDFDFD"/>
          </a:solidFill>
          <a:ln>
            <a:noFill/>
          </a:ln>
          <a:effectLst>
            <a:outerShdw blurRad="50800" dist="762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xmlns="" id="{028D77CE-26CC-48A3-92E2-0D112FD9E9FA}"/>
              </a:ext>
            </a:extLst>
          </p:cNvPr>
          <p:cNvSpPr txBox="1"/>
          <p:nvPr/>
        </p:nvSpPr>
        <p:spPr>
          <a:xfrm flipH="1">
            <a:off x="384315" y="5564999"/>
            <a:ext cx="461665" cy="130250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PAGE 04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0F1A4B53-3DA8-4B08-87F6-99E2B5780CCB}"/>
              </a:ext>
            </a:extLst>
          </p:cNvPr>
          <p:cNvGrpSpPr/>
          <p:nvPr/>
        </p:nvGrpSpPr>
        <p:grpSpPr>
          <a:xfrm>
            <a:off x="5604611" y="119550"/>
            <a:ext cx="781676" cy="6607323"/>
            <a:chOff x="5604611" y="119550"/>
            <a:chExt cx="781676" cy="6607323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xmlns="" id="{D119F2DB-0E38-4A31-831F-2BAF295D2A25}"/>
                </a:ext>
              </a:extLst>
            </p:cNvPr>
            <p:cNvSpPr/>
            <p:nvPr/>
          </p:nvSpPr>
          <p:spPr>
            <a:xfrm>
              <a:off x="5635694" y="202535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AEE5042A-E067-4FB7-BCFF-00BB33BFEDEC}"/>
                </a:ext>
              </a:extLst>
            </p:cNvPr>
            <p:cNvGrpSpPr/>
            <p:nvPr/>
          </p:nvGrpSpPr>
          <p:grpSpPr>
            <a:xfrm>
              <a:off x="5805714" y="119550"/>
              <a:ext cx="580573" cy="386869"/>
              <a:chOff x="5805714" y="609691"/>
              <a:chExt cx="580573" cy="386869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id="{9ECC8D50-758B-45D1-9832-058DA749338C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Arc 8">
                <a:extLst>
                  <a:ext uri="{FF2B5EF4-FFF2-40B4-BE49-F238E27FC236}">
                    <a16:creationId xmlns:a16="http://schemas.microsoft.com/office/drawing/2014/main" xmlns="" id="{FC783E55-1922-4926-8D97-EC60526709F7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333954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xmlns="" id="{FCB92E0C-F05E-4602-8A6C-A561815032EC}"/>
                </a:ext>
              </a:extLst>
            </p:cNvPr>
            <p:cNvSpPr/>
            <p:nvPr/>
          </p:nvSpPr>
          <p:spPr>
            <a:xfrm>
              <a:off x="5632035" y="503041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xmlns="" id="{E48E30C9-A74F-4C52-AD04-FC9A5CBD8258}"/>
                </a:ext>
              </a:extLst>
            </p:cNvPr>
            <p:cNvGrpSpPr/>
            <p:nvPr/>
          </p:nvGrpSpPr>
          <p:grpSpPr>
            <a:xfrm>
              <a:off x="5805714" y="430573"/>
              <a:ext cx="580573" cy="386869"/>
              <a:chOff x="5805714" y="609691"/>
              <a:chExt cx="580573" cy="386869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xmlns="" id="{9D80A7DB-810E-4588-BE25-E9F7C34D3DB1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Arc 79">
                <a:extLst>
                  <a:ext uri="{FF2B5EF4-FFF2-40B4-BE49-F238E27FC236}">
                    <a16:creationId xmlns:a16="http://schemas.microsoft.com/office/drawing/2014/main" xmlns="" id="{0CEE252C-3F6B-425D-A974-8C322FD62AA8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604954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xmlns="" id="{A4620A41-830E-412F-B7F4-82B17531460F}"/>
                </a:ext>
              </a:extLst>
            </p:cNvPr>
            <p:cNvSpPr/>
            <p:nvPr/>
          </p:nvSpPr>
          <p:spPr>
            <a:xfrm>
              <a:off x="5635694" y="817487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xmlns="" id="{B8C591D4-C50C-4B67-805A-961945693BE6}"/>
                </a:ext>
              </a:extLst>
            </p:cNvPr>
            <p:cNvSpPr/>
            <p:nvPr/>
          </p:nvSpPr>
          <p:spPr>
            <a:xfrm>
              <a:off x="5636493" y="1123923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xmlns="" id="{461F08B5-15BF-4C63-B54C-7D2001EDCAD3}"/>
                </a:ext>
              </a:extLst>
            </p:cNvPr>
            <p:cNvSpPr/>
            <p:nvPr/>
          </p:nvSpPr>
          <p:spPr>
            <a:xfrm>
              <a:off x="5633303" y="1440825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D12C5631-8C0A-4256-BD3E-88D081A7321B}"/>
                </a:ext>
              </a:extLst>
            </p:cNvPr>
            <p:cNvSpPr/>
            <p:nvPr/>
          </p:nvSpPr>
          <p:spPr>
            <a:xfrm>
              <a:off x="5641689" y="1742385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xmlns="" id="{D3030D9B-44CF-4F4E-A86E-18A79322376D}"/>
                </a:ext>
              </a:extLst>
            </p:cNvPr>
            <p:cNvSpPr/>
            <p:nvPr/>
          </p:nvSpPr>
          <p:spPr>
            <a:xfrm>
              <a:off x="5626130" y="2064953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xmlns="" id="{0E9F8D11-58D9-4493-A410-DACB43B5E48F}"/>
                </a:ext>
              </a:extLst>
            </p:cNvPr>
            <p:cNvSpPr/>
            <p:nvPr/>
          </p:nvSpPr>
          <p:spPr>
            <a:xfrm>
              <a:off x="5626130" y="2372116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xmlns="" id="{880FA994-AF36-4890-A98D-4750B71B3C59}"/>
                </a:ext>
              </a:extLst>
            </p:cNvPr>
            <p:cNvSpPr/>
            <p:nvPr/>
          </p:nvSpPr>
          <p:spPr>
            <a:xfrm>
              <a:off x="5633303" y="2684520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xmlns="" id="{9E5C2FB6-992A-4537-B467-2FCB0FDBDB9F}"/>
                </a:ext>
              </a:extLst>
            </p:cNvPr>
            <p:cNvSpPr/>
            <p:nvPr/>
          </p:nvSpPr>
          <p:spPr>
            <a:xfrm>
              <a:off x="5633303" y="2985986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xmlns="" id="{73193785-12A4-408F-9E7C-27DDBEAFA7BD}"/>
                </a:ext>
              </a:extLst>
            </p:cNvPr>
            <p:cNvSpPr/>
            <p:nvPr/>
          </p:nvSpPr>
          <p:spPr>
            <a:xfrm>
              <a:off x="5626130" y="3308187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xmlns="" id="{FF68EA0C-3323-4279-9322-583E0496C340}"/>
                </a:ext>
              </a:extLst>
            </p:cNvPr>
            <p:cNvSpPr/>
            <p:nvPr/>
          </p:nvSpPr>
          <p:spPr>
            <a:xfrm>
              <a:off x="5618957" y="3615100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xmlns="" id="{DA8F7F98-A2C1-4622-86E7-4F2038831BBE}"/>
                </a:ext>
              </a:extLst>
            </p:cNvPr>
            <p:cNvSpPr/>
            <p:nvPr/>
          </p:nvSpPr>
          <p:spPr>
            <a:xfrm>
              <a:off x="5604611" y="3927247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xmlns="" id="{0A05E640-BFCE-401E-8E58-B95F9FAC8DFA}"/>
                </a:ext>
              </a:extLst>
            </p:cNvPr>
            <p:cNvSpPr/>
            <p:nvPr/>
          </p:nvSpPr>
          <p:spPr>
            <a:xfrm>
              <a:off x="5611784" y="4239143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xmlns="" id="{E054FE0A-3727-4A81-B405-7B2AD3CF46C1}"/>
                </a:ext>
              </a:extLst>
            </p:cNvPr>
            <p:cNvSpPr/>
            <p:nvPr/>
          </p:nvSpPr>
          <p:spPr>
            <a:xfrm>
              <a:off x="5604611" y="4546182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xmlns="" id="{181F776C-2AF8-48ED-A45F-6043E45954BF}"/>
                </a:ext>
              </a:extLst>
            </p:cNvPr>
            <p:cNvSpPr/>
            <p:nvPr/>
          </p:nvSpPr>
          <p:spPr>
            <a:xfrm>
              <a:off x="5609779" y="4857467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xmlns="" id="{F411B93B-64DC-40ED-8351-A38502F83EC2}"/>
                </a:ext>
              </a:extLst>
            </p:cNvPr>
            <p:cNvSpPr/>
            <p:nvPr/>
          </p:nvSpPr>
          <p:spPr>
            <a:xfrm>
              <a:off x="5618957" y="5171895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xmlns="" id="{6D4EF766-AAA1-4FD1-9EB8-BC7CCAF80F4C}"/>
                </a:ext>
              </a:extLst>
            </p:cNvPr>
            <p:cNvSpPr/>
            <p:nvPr/>
          </p:nvSpPr>
          <p:spPr>
            <a:xfrm>
              <a:off x="5611784" y="5503140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xmlns="" id="{CA3BC80A-A5C7-4031-AE04-E1DBB065F990}"/>
                </a:ext>
              </a:extLst>
            </p:cNvPr>
            <p:cNvSpPr/>
            <p:nvPr/>
          </p:nvSpPr>
          <p:spPr>
            <a:xfrm>
              <a:off x="5604611" y="5797854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xmlns="" id="{B2C4E260-0390-4C3C-B29D-AB4732D5F312}"/>
                </a:ext>
              </a:extLst>
            </p:cNvPr>
            <p:cNvSpPr/>
            <p:nvPr/>
          </p:nvSpPr>
          <p:spPr>
            <a:xfrm>
              <a:off x="5604611" y="6097210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xmlns="" id="{9CF30D03-0768-4F4A-876B-4064ADC4B962}"/>
                </a:ext>
              </a:extLst>
            </p:cNvPr>
            <p:cNvSpPr/>
            <p:nvPr/>
          </p:nvSpPr>
          <p:spPr>
            <a:xfrm>
              <a:off x="5611784" y="6412576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xmlns="" id="{BDE4CAF1-67FB-4A00-A957-F84932EF37EA}"/>
                </a:ext>
              </a:extLst>
            </p:cNvPr>
            <p:cNvGrpSpPr/>
            <p:nvPr/>
          </p:nvGrpSpPr>
          <p:grpSpPr>
            <a:xfrm>
              <a:off x="5805714" y="741596"/>
              <a:ext cx="580573" cy="386869"/>
              <a:chOff x="5805714" y="609691"/>
              <a:chExt cx="580573" cy="386869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xmlns="" id="{74C944AF-D50A-425E-A441-BD46E8CB9783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Arc 82">
                <a:extLst>
                  <a:ext uri="{FF2B5EF4-FFF2-40B4-BE49-F238E27FC236}">
                    <a16:creationId xmlns:a16="http://schemas.microsoft.com/office/drawing/2014/main" xmlns="" id="{AE95EC9D-DB78-417E-AF31-C543DE84C1EE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7575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xmlns="" id="{EC3E0684-8AE8-4214-BF7B-4AAB6B86F600}"/>
                </a:ext>
              </a:extLst>
            </p:cNvPr>
            <p:cNvGrpSpPr/>
            <p:nvPr/>
          </p:nvGrpSpPr>
          <p:grpSpPr>
            <a:xfrm>
              <a:off x="5805714" y="1052619"/>
              <a:ext cx="580573" cy="386869"/>
              <a:chOff x="5805714" y="609691"/>
              <a:chExt cx="580573" cy="386869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xmlns="" id="{CF8E04A3-B6B4-4F3C-BB6B-AF9929DDA237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Arc 85">
                <a:extLst>
                  <a:ext uri="{FF2B5EF4-FFF2-40B4-BE49-F238E27FC236}">
                    <a16:creationId xmlns:a16="http://schemas.microsoft.com/office/drawing/2014/main" xmlns="" id="{18A95974-DAB2-4BF8-9192-96278D1744CD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30485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C97BDBFC-6DCF-4D05-9235-AF24FD08B7BA}"/>
                </a:ext>
              </a:extLst>
            </p:cNvPr>
            <p:cNvGrpSpPr/>
            <p:nvPr/>
          </p:nvGrpSpPr>
          <p:grpSpPr>
            <a:xfrm>
              <a:off x="5805714" y="1363642"/>
              <a:ext cx="580573" cy="386869"/>
              <a:chOff x="5805714" y="609691"/>
              <a:chExt cx="580573" cy="386869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xmlns="" id="{4AB8CE96-3DF3-4063-9F27-D4DB07BB75EF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xmlns="" id="{309BD817-14B6-4AA7-A1F6-6EAEFBC3A86F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09658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xmlns="" id="{C6951FED-2BD7-4859-B333-5B1CAEF8AB8D}"/>
                </a:ext>
              </a:extLst>
            </p:cNvPr>
            <p:cNvGrpSpPr/>
            <p:nvPr/>
          </p:nvGrpSpPr>
          <p:grpSpPr>
            <a:xfrm>
              <a:off x="5805714" y="1674665"/>
              <a:ext cx="580573" cy="386869"/>
              <a:chOff x="5805714" y="609691"/>
              <a:chExt cx="580573" cy="386869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xmlns="" id="{FE30C63D-F045-40E9-8C54-26DA5BDA0F44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Arc 91">
                <a:extLst>
                  <a:ext uri="{FF2B5EF4-FFF2-40B4-BE49-F238E27FC236}">
                    <a16:creationId xmlns:a16="http://schemas.microsoft.com/office/drawing/2014/main" xmlns="" id="{434A2720-2A66-40B1-AC7E-5C244C6E6EB9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7571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xmlns="" id="{3253887B-E245-4C89-84BB-C89576187B4D}"/>
                </a:ext>
              </a:extLst>
            </p:cNvPr>
            <p:cNvGrpSpPr/>
            <p:nvPr/>
          </p:nvGrpSpPr>
          <p:grpSpPr>
            <a:xfrm>
              <a:off x="5805714" y="1985688"/>
              <a:ext cx="580573" cy="386869"/>
              <a:chOff x="5805714" y="609691"/>
              <a:chExt cx="580573" cy="386869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xmlns="" id="{C2935527-C9EF-4950-89BB-EB1207B25EAD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Arc 94">
                <a:extLst>
                  <a:ext uri="{FF2B5EF4-FFF2-40B4-BE49-F238E27FC236}">
                    <a16:creationId xmlns:a16="http://schemas.microsoft.com/office/drawing/2014/main" xmlns="" id="{B885AD0D-2A97-4761-A7E2-81AE7730FF98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782495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xmlns="" id="{B20895E6-FBAD-4249-90F9-43369FD2080F}"/>
                </a:ext>
              </a:extLst>
            </p:cNvPr>
            <p:cNvGrpSpPr/>
            <p:nvPr/>
          </p:nvGrpSpPr>
          <p:grpSpPr>
            <a:xfrm>
              <a:off x="5805714" y="2296711"/>
              <a:ext cx="580573" cy="386869"/>
              <a:chOff x="5805714" y="609691"/>
              <a:chExt cx="580573" cy="386869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xmlns="" id="{416F99E9-E132-4AB6-9501-719E390B2951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Arc 97">
                <a:extLst>
                  <a:ext uri="{FF2B5EF4-FFF2-40B4-BE49-F238E27FC236}">
                    <a16:creationId xmlns:a16="http://schemas.microsoft.com/office/drawing/2014/main" xmlns="" id="{7BF41422-E1EF-4A49-906D-7C9E43200378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37911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xmlns="" id="{3A6C8FCE-3906-4A51-8C51-53A21458A79D}"/>
                </a:ext>
              </a:extLst>
            </p:cNvPr>
            <p:cNvGrpSpPr/>
            <p:nvPr/>
          </p:nvGrpSpPr>
          <p:grpSpPr>
            <a:xfrm>
              <a:off x="5805714" y="2607734"/>
              <a:ext cx="580573" cy="386869"/>
              <a:chOff x="5805714" y="609691"/>
              <a:chExt cx="580573" cy="386869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xmlns="" id="{01B7306C-C82A-4CBC-8810-B196E2B85FD9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Arc 100">
                <a:extLst>
                  <a:ext uri="{FF2B5EF4-FFF2-40B4-BE49-F238E27FC236}">
                    <a16:creationId xmlns:a16="http://schemas.microsoft.com/office/drawing/2014/main" xmlns="" id="{4309EB4B-A1C1-41B8-9E71-43E4632DE81A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17170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xmlns="" id="{C74B4894-B5D2-4362-964C-D4DC0546060A}"/>
                </a:ext>
              </a:extLst>
            </p:cNvPr>
            <p:cNvGrpSpPr/>
            <p:nvPr/>
          </p:nvGrpSpPr>
          <p:grpSpPr>
            <a:xfrm>
              <a:off x="5805714" y="2918757"/>
              <a:ext cx="580573" cy="386869"/>
              <a:chOff x="5805714" y="609691"/>
              <a:chExt cx="580573" cy="386869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xmlns="" id="{DA95D981-4D5B-4F4F-8A82-69838938508F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Arc 103">
                <a:extLst>
                  <a:ext uri="{FF2B5EF4-FFF2-40B4-BE49-F238E27FC236}">
                    <a16:creationId xmlns:a16="http://schemas.microsoft.com/office/drawing/2014/main" xmlns="" id="{E4822634-A39A-4B0D-8399-883328FCA1EE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220475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xmlns="" id="{AC0C8900-7AAE-4DAD-9853-250BA8E46217}"/>
                </a:ext>
              </a:extLst>
            </p:cNvPr>
            <p:cNvGrpSpPr/>
            <p:nvPr/>
          </p:nvGrpSpPr>
          <p:grpSpPr>
            <a:xfrm>
              <a:off x="5805714" y="3229780"/>
              <a:ext cx="580573" cy="386869"/>
              <a:chOff x="5805714" y="609691"/>
              <a:chExt cx="580573" cy="386869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xmlns="" id="{8F16C3F5-5111-4385-95DB-684995C5DA9E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Arc 106">
                <a:extLst>
                  <a:ext uri="{FF2B5EF4-FFF2-40B4-BE49-F238E27FC236}">
                    <a16:creationId xmlns:a16="http://schemas.microsoft.com/office/drawing/2014/main" xmlns="" id="{C8E4EC42-A513-472E-AE69-66EF8F71937C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648007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xmlns="" id="{B9DF2A69-06AC-4DC9-B6C7-9A1B9D012585}"/>
                </a:ext>
              </a:extLst>
            </p:cNvPr>
            <p:cNvGrpSpPr/>
            <p:nvPr/>
          </p:nvGrpSpPr>
          <p:grpSpPr>
            <a:xfrm>
              <a:off x="5805714" y="3540803"/>
              <a:ext cx="580573" cy="386869"/>
              <a:chOff x="5805714" y="609691"/>
              <a:chExt cx="580573" cy="386869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xmlns="" id="{66D59475-186E-4F7A-A501-ABEDCC08DC98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Arc 109">
                <a:extLst>
                  <a:ext uri="{FF2B5EF4-FFF2-40B4-BE49-F238E27FC236}">
                    <a16:creationId xmlns:a16="http://schemas.microsoft.com/office/drawing/2014/main" xmlns="" id="{55C929AA-C5D4-4A29-94FC-BF99C03F9430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901467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xmlns="" id="{26F5DDE8-77F1-4A19-9A73-FA16AD387091}"/>
                </a:ext>
              </a:extLst>
            </p:cNvPr>
            <p:cNvGrpSpPr/>
            <p:nvPr/>
          </p:nvGrpSpPr>
          <p:grpSpPr>
            <a:xfrm>
              <a:off x="5805714" y="3851826"/>
              <a:ext cx="580573" cy="386869"/>
              <a:chOff x="5805714" y="609691"/>
              <a:chExt cx="580573" cy="386869"/>
            </a:xfrm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xmlns="" id="{3975D25C-1E30-46E2-BA99-3037ADE31704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xmlns="" id="{5489E9B8-DC06-4350-B467-61A9DA0B02A7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023282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xmlns="" id="{0375CE18-5EC1-4881-8142-DC1BC91AD094}"/>
                </a:ext>
              </a:extLst>
            </p:cNvPr>
            <p:cNvGrpSpPr/>
            <p:nvPr/>
          </p:nvGrpSpPr>
          <p:grpSpPr>
            <a:xfrm>
              <a:off x="5805714" y="4162849"/>
              <a:ext cx="580573" cy="386869"/>
              <a:chOff x="5805714" y="609691"/>
              <a:chExt cx="580573" cy="386869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xmlns="" id="{10A76D25-919A-40D9-9554-EFE2D3956BE4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Arc 115">
                <a:extLst>
                  <a:ext uri="{FF2B5EF4-FFF2-40B4-BE49-F238E27FC236}">
                    <a16:creationId xmlns:a16="http://schemas.microsoft.com/office/drawing/2014/main" xmlns="" id="{F541D253-66CC-4C59-909C-302800ABEEFC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68103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xmlns="" id="{D86A99F9-8CBA-4BBB-88F7-14582E27C64C}"/>
                </a:ext>
              </a:extLst>
            </p:cNvPr>
            <p:cNvGrpSpPr/>
            <p:nvPr/>
          </p:nvGrpSpPr>
          <p:grpSpPr>
            <a:xfrm>
              <a:off x="5805714" y="4473872"/>
              <a:ext cx="580573" cy="386869"/>
              <a:chOff x="5805714" y="609691"/>
              <a:chExt cx="580573" cy="386869"/>
            </a:xfrm>
          </p:grpSpPr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xmlns="" id="{16259704-CA38-4525-8489-D1FECD12BDBC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xmlns="" id="{40F4FCA1-5992-49D0-8CE6-8488CF6BAF04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886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xmlns="" id="{F5C59377-7214-4209-BA16-86D5D1DAE2B0}"/>
                </a:ext>
              </a:extLst>
            </p:cNvPr>
            <p:cNvGrpSpPr/>
            <p:nvPr/>
          </p:nvGrpSpPr>
          <p:grpSpPr>
            <a:xfrm>
              <a:off x="5805714" y="4784895"/>
              <a:ext cx="580573" cy="386869"/>
              <a:chOff x="5805714" y="609691"/>
              <a:chExt cx="580573" cy="386869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xmlns="" id="{959A5D35-C7AE-458F-BBB5-71CD3A3F97F8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Arc 121">
                <a:extLst>
                  <a:ext uri="{FF2B5EF4-FFF2-40B4-BE49-F238E27FC236}">
                    <a16:creationId xmlns:a16="http://schemas.microsoft.com/office/drawing/2014/main" xmlns="" id="{F490A229-65A6-4DFF-870F-4B92A114A66A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46438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9EC6FFFF-2006-4366-8566-0113AD9F036A}"/>
                </a:ext>
              </a:extLst>
            </p:cNvPr>
            <p:cNvGrpSpPr/>
            <p:nvPr/>
          </p:nvGrpSpPr>
          <p:grpSpPr>
            <a:xfrm>
              <a:off x="5805714" y="5095918"/>
              <a:ext cx="580573" cy="386869"/>
              <a:chOff x="5805714" y="609691"/>
              <a:chExt cx="580573" cy="386869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xmlns="" id="{595E399E-0521-4D5B-914F-29C3ADDF2B72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Arc 124">
                <a:extLst>
                  <a:ext uri="{FF2B5EF4-FFF2-40B4-BE49-F238E27FC236}">
                    <a16:creationId xmlns:a16="http://schemas.microsoft.com/office/drawing/2014/main" xmlns="" id="{14739334-2472-4756-B880-7780C40DA407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22511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xmlns="" id="{6D7FEFCF-F5E2-48A4-8DA2-466E3FA530E8}"/>
                </a:ext>
              </a:extLst>
            </p:cNvPr>
            <p:cNvGrpSpPr/>
            <p:nvPr/>
          </p:nvGrpSpPr>
          <p:grpSpPr>
            <a:xfrm>
              <a:off x="5805714" y="5406941"/>
              <a:ext cx="580573" cy="386869"/>
              <a:chOff x="5805714" y="609691"/>
              <a:chExt cx="580573" cy="386869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xmlns="" id="{5B8C7798-2FB8-447C-BA5C-ECB75C74E5AD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Arc 127">
                <a:extLst>
                  <a:ext uri="{FF2B5EF4-FFF2-40B4-BE49-F238E27FC236}">
                    <a16:creationId xmlns:a16="http://schemas.microsoft.com/office/drawing/2014/main" xmlns="" id="{DDFE7CA2-AC7D-4CF0-A779-1F7EC6161969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79167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xmlns="" id="{EF6B5FAD-EB1F-43DC-8B99-11CAD21D64C9}"/>
                </a:ext>
              </a:extLst>
            </p:cNvPr>
            <p:cNvGrpSpPr/>
            <p:nvPr/>
          </p:nvGrpSpPr>
          <p:grpSpPr>
            <a:xfrm>
              <a:off x="5805714" y="5717964"/>
              <a:ext cx="580573" cy="386869"/>
              <a:chOff x="5805714" y="609691"/>
              <a:chExt cx="580573" cy="386869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xmlns="" id="{B817890A-729D-4FBB-8EF7-DAFD6F73427B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Arc 130">
                <a:extLst>
                  <a:ext uri="{FF2B5EF4-FFF2-40B4-BE49-F238E27FC236}">
                    <a16:creationId xmlns:a16="http://schemas.microsoft.com/office/drawing/2014/main" xmlns="" id="{EAD6132E-2435-4771-A3CC-CCE94E7A9600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992407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xmlns="" id="{2B7006E1-B188-46BA-BAA5-15A960905F4C}"/>
                </a:ext>
              </a:extLst>
            </p:cNvPr>
            <p:cNvGrpSpPr/>
            <p:nvPr/>
          </p:nvGrpSpPr>
          <p:grpSpPr>
            <a:xfrm>
              <a:off x="5805714" y="6028987"/>
              <a:ext cx="580573" cy="386869"/>
              <a:chOff x="5805714" y="609691"/>
              <a:chExt cx="580573" cy="386869"/>
            </a:xfrm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xmlns="" id="{D01250CF-AFA1-4A19-B3C7-7F163609380B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Arc 133">
                <a:extLst>
                  <a:ext uri="{FF2B5EF4-FFF2-40B4-BE49-F238E27FC236}">
                    <a16:creationId xmlns:a16="http://schemas.microsoft.com/office/drawing/2014/main" xmlns="" id="{1014BA5C-C370-44EB-84DA-2D69E36CE6C3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97210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xmlns="" id="{AD8CB7E5-EBC4-4791-B93B-D0B41B862B83}"/>
                </a:ext>
              </a:extLst>
            </p:cNvPr>
            <p:cNvGrpSpPr/>
            <p:nvPr/>
          </p:nvGrpSpPr>
          <p:grpSpPr>
            <a:xfrm>
              <a:off x="5805714" y="6340004"/>
              <a:ext cx="580573" cy="386869"/>
              <a:chOff x="5805714" y="609691"/>
              <a:chExt cx="580573" cy="386869"/>
            </a:xfrm>
          </p:grpSpPr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xmlns="" id="{CF456FF3-391C-4C8E-A128-A413BDBBB225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7" name="Arc 136">
                <a:extLst>
                  <a:ext uri="{FF2B5EF4-FFF2-40B4-BE49-F238E27FC236}">
                    <a16:creationId xmlns:a16="http://schemas.microsoft.com/office/drawing/2014/main" xmlns="" id="{8838FE2A-04D7-44E3-97C3-54338832CB9A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29801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63ECD20-5953-472E-BBEA-B9F39A5A95B3}"/>
              </a:ext>
            </a:extLst>
          </p:cNvPr>
          <p:cNvSpPr txBox="1"/>
          <p:nvPr/>
        </p:nvSpPr>
        <p:spPr>
          <a:xfrm>
            <a:off x="6449231" y="2836807"/>
            <a:ext cx="5343913" cy="522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nd Of Sean" panose="02000500000000000000" pitchFamily="2" charset="-128"/>
              <a:ea typeface="Hand Of Sean" panose="02000500000000000000" pitchFamily="2" charset="-128"/>
              <a:cs typeface="+mn-cs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xmlns="" id="{9C237B03-D5B0-4847-9B0D-85D7475DF916}"/>
              </a:ext>
            </a:extLst>
          </p:cNvPr>
          <p:cNvSpPr txBox="1"/>
          <p:nvPr/>
        </p:nvSpPr>
        <p:spPr>
          <a:xfrm>
            <a:off x="6449231" y="472594"/>
            <a:ext cx="4896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1" dirty="0">
                <a:solidFill>
                  <a:prstClr val="black"/>
                </a:solidFill>
                <a:latin typeface="Hand Of Sean" panose="02000500000000000000" pitchFamily="2" charset="-128"/>
                <a:ea typeface="Hand Of Sean" panose="02000500000000000000" pitchFamily="2" charset="-128"/>
              </a:rPr>
              <a:t>TABLE OF CONTENTS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nd Of Sean" panose="02000500000000000000" pitchFamily="2" charset="-128"/>
              <a:ea typeface="Hand Of Sean" panose="02000500000000000000" pitchFamily="2" charset="-128"/>
              <a:cs typeface="+mn-cs"/>
            </a:endParaRPr>
          </a:p>
        </p:txBody>
      </p:sp>
      <p:pic>
        <p:nvPicPr>
          <p:cNvPr id="7" name="Picture 2" descr="40 Professional Table of Contents Templates [2023 Update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038" y="1637374"/>
            <a:ext cx="4667328" cy="330916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6" name="TextBox 165">
            <a:extLst>
              <a:ext uri="{FF2B5EF4-FFF2-40B4-BE49-F238E27FC236}">
                <a16:creationId xmlns:a16="http://schemas.microsoft.com/office/drawing/2014/main" xmlns="" id="{E408863E-F69B-4270-95E7-FF906DCB2F7E}"/>
              </a:ext>
            </a:extLst>
          </p:cNvPr>
          <p:cNvSpPr txBox="1"/>
          <p:nvPr/>
        </p:nvSpPr>
        <p:spPr>
          <a:xfrm>
            <a:off x="6443084" y="1882750"/>
            <a:ext cx="4963748" cy="3593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ts val="3900"/>
              </a:lnSpc>
              <a:buFont typeface="Wingdings" panose="05000000000000000000" pitchFamily="2" charset="2"/>
              <a:buChar char="Ø"/>
              <a:defRPr/>
            </a:pPr>
            <a:r>
              <a:rPr lang="en-US" sz="2000" dirty="0" smtClean="0">
                <a:solidFill>
                  <a:srgbClr val="000000"/>
                </a:solidFill>
                <a:latin typeface="Arimo"/>
              </a:rPr>
              <a:t>About me</a:t>
            </a:r>
            <a:endParaRPr lang="en-US" sz="2000" dirty="0">
              <a:solidFill>
                <a:srgbClr val="000000"/>
              </a:solidFill>
              <a:latin typeface="Arimo"/>
            </a:endParaRPr>
          </a:p>
          <a:p>
            <a:pPr marL="285750" lvl="0" indent="-285750">
              <a:lnSpc>
                <a:spcPts val="3900"/>
              </a:lnSpc>
              <a:buFont typeface="Wingdings" panose="05000000000000000000" pitchFamily="2" charset="2"/>
              <a:buChar char="Ø"/>
              <a:defRPr/>
            </a:pPr>
            <a:r>
              <a:rPr lang="en-US" sz="2000" dirty="0" smtClean="0">
                <a:solidFill>
                  <a:srgbClr val="000000"/>
                </a:solidFill>
                <a:latin typeface="Arimo"/>
              </a:rPr>
              <a:t>Education</a:t>
            </a:r>
            <a:endParaRPr lang="en-US" sz="2000" dirty="0">
              <a:solidFill>
                <a:srgbClr val="000000"/>
              </a:solidFill>
              <a:latin typeface="Arimo"/>
            </a:endParaRPr>
          </a:p>
          <a:p>
            <a:pPr marL="285750" lvl="0" indent="-285750">
              <a:lnSpc>
                <a:spcPts val="3900"/>
              </a:lnSpc>
              <a:buFont typeface="Wingdings" panose="05000000000000000000" pitchFamily="2" charset="2"/>
              <a:buChar char="Ø"/>
              <a:defRPr/>
            </a:pPr>
            <a:r>
              <a:rPr lang="en-US" sz="2000" dirty="0" smtClean="0">
                <a:solidFill>
                  <a:srgbClr val="000000"/>
                </a:solidFill>
                <a:latin typeface="Arimo"/>
              </a:rPr>
              <a:t>Experience</a:t>
            </a:r>
            <a:endParaRPr lang="en-US" sz="2000" dirty="0">
              <a:solidFill>
                <a:srgbClr val="000000"/>
              </a:solidFill>
              <a:latin typeface="Arimo"/>
            </a:endParaRPr>
          </a:p>
          <a:p>
            <a:pPr marL="285750" lvl="0" indent="-285750">
              <a:lnSpc>
                <a:spcPts val="3900"/>
              </a:lnSpc>
              <a:buFont typeface="Wingdings" panose="05000000000000000000" pitchFamily="2" charset="2"/>
              <a:buChar char="Ø"/>
              <a:defRPr/>
            </a:pPr>
            <a:r>
              <a:rPr lang="en-US" sz="2000" dirty="0" smtClean="0">
                <a:solidFill>
                  <a:srgbClr val="000000"/>
                </a:solidFill>
                <a:latin typeface="Arimo"/>
              </a:rPr>
              <a:t>Projects</a:t>
            </a:r>
            <a:endParaRPr lang="en-US" sz="2000" dirty="0">
              <a:solidFill>
                <a:srgbClr val="000000"/>
              </a:solidFill>
              <a:latin typeface="Arimo"/>
            </a:endParaRPr>
          </a:p>
          <a:p>
            <a:pPr marL="285750" lvl="0" indent="-285750">
              <a:lnSpc>
                <a:spcPts val="3900"/>
              </a:lnSpc>
              <a:buFont typeface="Wingdings" panose="05000000000000000000" pitchFamily="2" charset="2"/>
              <a:buChar char="Ø"/>
              <a:defRPr/>
            </a:pPr>
            <a:r>
              <a:rPr lang="en-US" sz="2000" dirty="0" smtClean="0">
                <a:solidFill>
                  <a:srgbClr val="000000"/>
                </a:solidFill>
                <a:latin typeface="Arimo"/>
              </a:rPr>
              <a:t>Skills</a:t>
            </a:r>
          </a:p>
          <a:p>
            <a:pPr marL="285750" lvl="0" indent="-285750">
              <a:lnSpc>
                <a:spcPts val="3900"/>
              </a:lnSpc>
              <a:buFont typeface="Wingdings" panose="05000000000000000000" pitchFamily="2" charset="2"/>
              <a:buChar char="Ø"/>
              <a:defRPr/>
            </a:pPr>
            <a:r>
              <a:rPr lang="en-US" sz="2000" dirty="0" smtClean="0">
                <a:solidFill>
                  <a:srgbClr val="000000"/>
                </a:solidFill>
                <a:latin typeface="Arimo"/>
              </a:rPr>
              <a:t>Interests/ Hobbies</a:t>
            </a:r>
          </a:p>
          <a:p>
            <a:pPr marL="285750" lvl="0" indent="-285750">
              <a:lnSpc>
                <a:spcPts val="3900"/>
              </a:lnSpc>
              <a:buFont typeface="Wingdings" panose="05000000000000000000" pitchFamily="2" charset="2"/>
              <a:buChar char="Ø"/>
              <a:defRPr/>
            </a:pPr>
            <a:r>
              <a:rPr lang="en-US" sz="2000" dirty="0" smtClean="0">
                <a:solidFill>
                  <a:srgbClr val="000000"/>
                </a:solidFill>
                <a:latin typeface="Arimo"/>
              </a:rPr>
              <a:t>Contacts</a:t>
            </a:r>
            <a:endParaRPr lang="en-US" sz="2000" dirty="0">
              <a:solidFill>
                <a:srgbClr val="000000"/>
              </a:solidFill>
              <a:latin typeface="Arimo"/>
            </a:endParaRPr>
          </a:p>
        </p:txBody>
      </p:sp>
    </p:spTree>
    <p:extLst>
      <p:ext uri="{BB962C8B-B14F-4D97-AF65-F5344CB8AC3E}">
        <p14:creationId xmlns:p14="http://schemas.microsoft.com/office/powerpoint/2010/main" val="228712454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xmlns="" id="{55C089E3-40F2-48EE-94AD-97A50E3AC6F8}"/>
              </a:ext>
            </a:extLst>
          </p:cNvPr>
          <p:cNvSpPr/>
          <p:nvPr/>
        </p:nvSpPr>
        <p:spPr>
          <a:xfrm>
            <a:off x="6096000" y="0"/>
            <a:ext cx="5660571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C03955BB-E41C-4E77-BB48-325360470229}"/>
              </a:ext>
            </a:extLst>
          </p:cNvPr>
          <p:cNvSpPr/>
          <p:nvPr/>
        </p:nvSpPr>
        <p:spPr>
          <a:xfrm>
            <a:off x="275044" y="-5786"/>
            <a:ext cx="5681417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889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xmlns="" id="{B1C4F1B1-18D1-4F24-A7B4-A913BFFF45E6}"/>
              </a:ext>
            </a:extLst>
          </p:cNvPr>
          <p:cNvGrpSpPr/>
          <p:nvPr/>
        </p:nvGrpSpPr>
        <p:grpSpPr>
          <a:xfrm>
            <a:off x="6096000" y="119550"/>
            <a:ext cx="5574535" cy="6778315"/>
            <a:chOff x="6096000" y="119550"/>
            <a:chExt cx="5574535" cy="6778315"/>
          </a:xfrm>
        </p:grpSpPr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xmlns="" id="{479DEB60-7570-45B4-8336-36827F8A3ED2}"/>
                </a:ext>
              </a:extLst>
            </p:cNvPr>
            <p:cNvSpPr/>
            <p:nvPr/>
          </p:nvSpPr>
          <p:spPr>
            <a:xfrm>
              <a:off x="11148331" y="4069452"/>
              <a:ext cx="522204" cy="2657736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ffectLst>
              <a:outerShdw blurRad="508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xmlns="" id="{1F0B4A1C-B94A-47CE-AED1-2D2A4BE4CFF9}"/>
                </a:ext>
              </a:extLst>
            </p:cNvPr>
            <p:cNvSpPr/>
            <p:nvPr/>
          </p:nvSpPr>
          <p:spPr>
            <a:xfrm>
              <a:off x="6128872" y="119550"/>
              <a:ext cx="5395162" cy="6607323"/>
            </a:xfrm>
            <a:custGeom>
              <a:avLst/>
              <a:gdLst>
                <a:gd name="connsiteX0" fmla="*/ 0 w 5395162"/>
                <a:gd name="connsiteY0" fmla="*/ 0 h 6607323"/>
                <a:gd name="connsiteX1" fmla="*/ 5395162 w 5395162"/>
                <a:gd name="connsiteY1" fmla="*/ 0 h 6607323"/>
                <a:gd name="connsiteX2" fmla="*/ 5395162 w 5395162"/>
                <a:gd name="connsiteY2" fmla="*/ 3949902 h 6607323"/>
                <a:gd name="connsiteX3" fmla="*/ 5230980 w 5395162"/>
                <a:gd name="connsiteY3" fmla="*/ 3949902 h 6607323"/>
                <a:gd name="connsiteX4" fmla="*/ 5032614 w 5395162"/>
                <a:gd name="connsiteY4" fmla="*/ 4148268 h 6607323"/>
                <a:gd name="connsiteX5" fmla="*/ 5032614 w 5395162"/>
                <a:gd name="connsiteY5" fmla="*/ 6607209 h 6607323"/>
                <a:gd name="connsiteX6" fmla="*/ 5032625 w 5395162"/>
                <a:gd name="connsiteY6" fmla="*/ 6607323 h 6607323"/>
                <a:gd name="connsiteX7" fmla="*/ 0 w 5395162"/>
                <a:gd name="connsiteY7" fmla="*/ 6607323 h 6607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5162" h="6607323">
                  <a:moveTo>
                    <a:pt x="0" y="0"/>
                  </a:moveTo>
                  <a:lnTo>
                    <a:pt x="5395162" y="0"/>
                  </a:lnTo>
                  <a:lnTo>
                    <a:pt x="5395162" y="3949902"/>
                  </a:lnTo>
                  <a:lnTo>
                    <a:pt x="5230980" y="3949902"/>
                  </a:lnTo>
                  <a:cubicBezTo>
                    <a:pt x="5121425" y="3949902"/>
                    <a:pt x="5032614" y="4038713"/>
                    <a:pt x="5032614" y="4148268"/>
                  </a:cubicBezTo>
                  <a:lnTo>
                    <a:pt x="5032614" y="6607209"/>
                  </a:lnTo>
                  <a:lnTo>
                    <a:pt x="5032625" y="6607323"/>
                  </a:lnTo>
                  <a:lnTo>
                    <a:pt x="0" y="6607323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ffectLst>
              <a:outerShdw blurRad="508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xmlns="" id="{59162A81-0D26-49D5-9C3D-AF1145F70A57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909390"/>
              <a:ext cx="5428034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xmlns="" id="{9DC12B9C-03BA-4147-9B14-30D86730F24B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1374180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xmlns="" id="{6DCDD4C6-51F4-4E17-AD53-489FD1F39D5F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1864456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xmlns="" id="{22656D87-BB85-4C46-9209-8C9140CFF071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2354732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xmlns="" id="{B8516F6C-3E8F-41F1-85A7-8235F4B1C824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2845008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xmlns="" id="{989266B4-BC34-4ABF-A425-A7DC3F37E571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3335284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xmlns="" id="{6FBF9DB6-3F78-4FB6-A1C7-279765773246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3825560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xmlns="" id="{87FF3BCF-0219-48EC-8281-6991C30C1636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4315836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xmlns="" id="{66E6F99E-140E-42F7-9CD9-520ABBCB79FF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4806112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xmlns="" id="{FD4DA134-0BBC-4EEA-B046-D144F8362963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5296388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xmlns="" id="{D81023F8-3930-4E86-AADD-C34248F41F99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5786664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xmlns="" id="{AB4022E9-383B-473B-A517-D6A80C1B6F12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6276940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xmlns="" id="{B1FBF4D5-CE44-480D-BC29-B88EB2D96005}"/>
                </a:ext>
              </a:extLst>
            </p:cNvPr>
            <p:cNvSpPr txBox="1"/>
            <p:nvPr/>
          </p:nvSpPr>
          <p:spPr>
            <a:xfrm>
              <a:off x="11176000" y="5595360"/>
              <a:ext cx="461665" cy="1302505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PAGE 07</a:t>
              </a:r>
            </a:p>
          </p:txBody>
        </p:sp>
      </p:grpSp>
      <p:sp>
        <p:nvSpPr>
          <p:cNvPr id="175" name="Rectangle 174">
            <a:extLst>
              <a:ext uri="{FF2B5EF4-FFF2-40B4-BE49-F238E27FC236}">
                <a16:creationId xmlns:a16="http://schemas.microsoft.com/office/drawing/2014/main" xmlns="" id="{BC45525F-CA64-4D1D-A75E-E6290B229999}"/>
              </a:ext>
            </a:extLst>
          </p:cNvPr>
          <p:cNvSpPr/>
          <p:nvPr/>
        </p:nvSpPr>
        <p:spPr>
          <a:xfrm flipH="1">
            <a:off x="351445" y="4039091"/>
            <a:ext cx="522204" cy="2657736"/>
          </a:xfrm>
          <a:prstGeom prst="rect">
            <a:avLst/>
          </a:prstGeom>
          <a:solidFill>
            <a:srgbClr val="FF0066"/>
          </a:solidFill>
          <a:ln>
            <a:noFill/>
          </a:ln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xmlns="" id="{4CCDAA36-0014-487F-9FC8-FB18AD79A536}"/>
              </a:ext>
            </a:extLst>
          </p:cNvPr>
          <p:cNvSpPr/>
          <p:nvPr/>
        </p:nvSpPr>
        <p:spPr>
          <a:xfrm flipH="1">
            <a:off x="497946" y="89189"/>
            <a:ext cx="5395162" cy="6607323"/>
          </a:xfrm>
          <a:custGeom>
            <a:avLst/>
            <a:gdLst>
              <a:gd name="connsiteX0" fmla="*/ 0 w 5395162"/>
              <a:gd name="connsiteY0" fmla="*/ 0 h 6607323"/>
              <a:gd name="connsiteX1" fmla="*/ 5395162 w 5395162"/>
              <a:gd name="connsiteY1" fmla="*/ 0 h 6607323"/>
              <a:gd name="connsiteX2" fmla="*/ 5395162 w 5395162"/>
              <a:gd name="connsiteY2" fmla="*/ 3949902 h 6607323"/>
              <a:gd name="connsiteX3" fmla="*/ 5230980 w 5395162"/>
              <a:gd name="connsiteY3" fmla="*/ 3949902 h 6607323"/>
              <a:gd name="connsiteX4" fmla="*/ 5032614 w 5395162"/>
              <a:gd name="connsiteY4" fmla="*/ 4148268 h 6607323"/>
              <a:gd name="connsiteX5" fmla="*/ 5032614 w 5395162"/>
              <a:gd name="connsiteY5" fmla="*/ 6607209 h 6607323"/>
              <a:gd name="connsiteX6" fmla="*/ 5032625 w 5395162"/>
              <a:gd name="connsiteY6" fmla="*/ 6607323 h 6607323"/>
              <a:gd name="connsiteX7" fmla="*/ 0 w 5395162"/>
              <a:gd name="connsiteY7" fmla="*/ 6607323 h 6607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95162" h="6607323">
                <a:moveTo>
                  <a:pt x="0" y="0"/>
                </a:moveTo>
                <a:lnTo>
                  <a:pt x="5395162" y="0"/>
                </a:lnTo>
                <a:lnTo>
                  <a:pt x="5395162" y="3949902"/>
                </a:lnTo>
                <a:lnTo>
                  <a:pt x="5230980" y="3949902"/>
                </a:lnTo>
                <a:cubicBezTo>
                  <a:pt x="5121425" y="3949902"/>
                  <a:pt x="5032614" y="4038713"/>
                  <a:pt x="5032614" y="4148268"/>
                </a:cubicBezTo>
                <a:lnTo>
                  <a:pt x="5032614" y="6607209"/>
                </a:lnTo>
                <a:lnTo>
                  <a:pt x="5032625" y="6607323"/>
                </a:lnTo>
                <a:lnTo>
                  <a:pt x="0" y="6607323"/>
                </a:lnTo>
                <a:close/>
              </a:path>
            </a:pathLst>
          </a:custGeom>
          <a:solidFill>
            <a:srgbClr val="FDFDFD"/>
          </a:solidFill>
          <a:ln>
            <a:noFill/>
          </a:ln>
          <a:effectLst>
            <a:outerShdw blurRad="50800" dist="762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xmlns="" id="{028D77CE-26CC-48A3-92E2-0D112FD9E9FA}"/>
              </a:ext>
            </a:extLst>
          </p:cNvPr>
          <p:cNvSpPr txBox="1"/>
          <p:nvPr/>
        </p:nvSpPr>
        <p:spPr>
          <a:xfrm flipH="1">
            <a:off x="384315" y="5564999"/>
            <a:ext cx="461665" cy="130250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PAGE 06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0F1A4B53-3DA8-4B08-87F6-99E2B5780CCB}"/>
              </a:ext>
            </a:extLst>
          </p:cNvPr>
          <p:cNvGrpSpPr/>
          <p:nvPr/>
        </p:nvGrpSpPr>
        <p:grpSpPr>
          <a:xfrm>
            <a:off x="5604611" y="119550"/>
            <a:ext cx="781676" cy="6607323"/>
            <a:chOff x="5604611" y="119550"/>
            <a:chExt cx="781676" cy="6607323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xmlns="" id="{D119F2DB-0E38-4A31-831F-2BAF295D2A25}"/>
                </a:ext>
              </a:extLst>
            </p:cNvPr>
            <p:cNvSpPr/>
            <p:nvPr/>
          </p:nvSpPr>
          <p:spPr>
            <a:xfrm>
              <a:off x="5635694" y="202535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AEE5042A-E067-4FB7-BCFF-00BB33BFEDEC}"/>
                </a:ext>
              </a:extLst>
            </p:cNvPr>
            <p:cNvGrpSpPr/>
            <p:nvPr/>
          </p:nvGrpSpPr>
          <p:grpSpPr>
            <a:xfrm>
              <a:off x="5805714" y="119550"/>
              <a:ext cx="580573" cy="386869"/>
              <a:chOff x="5805714" y="609691"/>
              <a:chExt cx="580573" cy="386869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id="{9ECC8D50-758B-45D1-9832-058DA749338C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Arc 8">
                <a:extLst>
                  <a:ext uri="{FF2B5EF4-FFF2-40B4-BE49-F238E27FC236}">
                    <a16:creationId xmlns:a16="http://schemas.microsoft.com/office/drawing/2014/main" xmlns="" id="{FC783E55-1922-4926-8D97-EC60526709F7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333954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xmlns="" id="{FCB92E0C-F05E-4602-8A6C-A561815032EC}"/>
                </a:ext>
              </a:extLst>
            </p:cNvPr>
            <p:cNvSpPr/>
            <p:nvPr/>
          </p:nvSpPr>
          <p:spPr>
            <a:xfrm>
              <a:off x="5632035" y="503041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xmlns="" id="{E48E30C9-A74F-4C52-AD04-FC9A5CBD8258}"/>
                </a:ext>
              </a:extLst>
            </p:cNvPr>
            <p:cNvGrpSpPr/>
            <p:nvPr/>
          </p:nvGrpSpPr>
          <p:grpSpPr>
            <a:xfrm>
              <a:off x="5805714" y="430573"/>
              <a:ext cx="580573" cy="386869"/>
              <a:chOff x="5805714" y="609691"/>
              <a:chExt cx="580573" cy="386869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xmlns="" id="{9D80A7DB-810E-4588-BE25-E9F7C34D3DB1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Arc 79">
                <a:extLst>
                  <a:ext uri="{FF2B5EF4-FFF2-40B4-BE49-F238E27FC236}">
                    <a16:creationId xmlns:a16="http://schemas.microsoft.com/office/drawing/2014/main" xmlns="" id="{0CEE252C-3F6B-425D-A974-8C322FD62AA8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604954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xmlns="" id="{A4620A41-830E-412F-B7F4-82B17531460F}"/>
                </a:ext>
              </a:extLst>
            </p:cNvPr>
            <p:cNvSpPr/>
            <p:nvPr/>
          </p:nvSpPr>
          <p:spPr>
            <a:xfrm>
              <a:off x="5635694" y="817487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xmlns="" id="{B8C591D4-C50C-4B67-805A-961945693BE6}"/>
                </a:ext>
              </a:extLst>
            </p:cNvPr>
            <p:cNvSpPr/>
            <p:nvPr/>
          </p:nvSpPr>
          <p:spPr>
            <a:xfrm>
              <a:off x="5636493" y="1123923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xmlns="" id="{461F08B5-15BF-4C63-B54C-7D2001EDCAD3}"/>
                </a:ext>
              </a:extLst>
            </p:cNvPr>
            <p:cNvSpPr/>
            <p:nvPr/>
          </p:nvSpPr>
          <p:spPr>
            <a:xfrm>
              <a:off x="5633303" y="1440825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D12C5631-8C0A-4256-BD3E-88D081A7321B}"/>
                </a:ext>
              </a:extLst>
            </p:cNvPr>
            <p:cNvSpPr/>
            <p:nvPr/>
          </p:nvSpPr>
          <p:spPr>
            <a:xfrm>
              <a:off x="5641689" y="1742385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xmlns="" id="{D3030D9B-44CF-4F4E-A86E-18A79322376D}"/>
                </a:ext>
              </a:extLst>
            </p:cNvPr>
            <p:cNvSpPr/>
            <p:nvPr/>
          </p:nvSpPr>
          <p:spPr>
            <a:xfrm>
              <a:off x="5626130" y="2064953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xmlns="" id="{0E9F8D11-58D9-4493-A410-DACB43B5E48F}"/>
                </a:ext>
              </a:extLst>
            </p:cNvPr>
            <p:cNvSpPr/>
            <p:nvPr/>
          </p:nvSpPr>
          <p:spPr>
            <a:xfrm>
              <a:off x="5626130" y="2372116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xmlns="" id="{880FA994-AF36-4890-A98D-4750B71B3C59}"/>
                </a:ext>
              </a:extLst>
            </p:cNvPr>
            <p:cNvSpPr/>
            <p:nvPr/>
          </p:nvSpPr>
          <p:spPr>
            <a:xfrm>
              <a:off x="5633303" y="2684520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xmlns="" id="{9E5C2FB6-992A-4537-B467-2FCB0FDBDB9F}"/>
                </a:ext>
              </a:extLst>
            </p:cNvPr>
            <p:cNvSpPr/>
            <p:nvPr/>
          </p:nvSpPr>
          <p:spPr>
            <a:xfrm>
              <a:off x="5633303" y="2985986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xmlns="" id="{73193785-12A4-408F-9E7C-27DDBEAFA7BD}"/>
                </a:ext>
              </a:extLst>
            </p:cNvPr>
            <p:cNvSpPr/>
            <p:nvPr/>
          </p:nvSpPr>
          <p:spPr>
            <a:xfrm>
              <a:off x="5626130" y="3308187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xmlns="" id="{FF68EA0C-3323-4279-9322-583E0496C340}"/>
                </a:ext>
              </a:extLst>
            </p:cNvPr>
            <p:cNvSpPr/>
            <p:nvPr/>
          </p:nvSpPr>
          <p:spPr>
            <a:xfrm>
              <a:off x="5618957" y="3615100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xmlns="" id="{DA8F7F98-A2C1-4622-86E7-4F2038831BBE}"/>
                </a:ext>
              </a:extLst>
            </p:cNvPr>
            <p:cNvSpPr/>
            <p:nvPr/>
          </p:nvSpPr>
          <p:spPr>
            <a:xfrm>
              <a:off x="5604611" y="3927247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xmlns="" id="{0A05E640-BFCE-401E-8E58-B95F9FAC8DFA}"/>
                </a:ext>
              </a:extLst>
            </p:cNvPr>
            <p:cNvSpPr/>
            <p:nvPr/>
          </p:nvSpPr>
          <p:spPr>
            <a:xfrm>
              <a:off x="5611784" y="4239143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xmlns="" id="{E054FE0A-3727-4A81-B405-7B2AD3CF46C1}"/>
                </a:ext>
              </a:extLst>
            </p:cNvPr>
            <p:cNvSpPr/>
            <p:nvPr/>
          </p:nvSpPr>
          <p:spPr>
            <a:xfrm>
              <a:off x="5604611" y="4546182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xmlns="" id="{181F776C-2AF8-48ED-A45F-6043E45954BF}"/>
                </a:ext>
              </a:extLst>
            </p:cNvPr>
            <p:cNvSpPr/>
            <p:nvPr/>
          </p:nvSpPr>
          <p:spPr>
            <a:xfrm>
              <a:off x="5609779" y="4857467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xmlns="" id="{F411B93B-64DC-40ED-8351-A38502F83EC2}"/>
                </a:ext>
              </a:extLst>
            </p:cNvPr>
            <p:cNvSpPr/>
            <p:nvPr/>
          </p:nvSpPr>
          <p:spPr>
            <a:xfrm>
              <a:off x="5618957" y="5171895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xmlns="" id="{6D4EF766-AAA1-4FD1-9EB8-BC7CCAF80F4C}"/>
                </a:ext>
              </a:extLst>
            </p:cNvPr>
            <p:cNvSpPr/>
            <p:nvPr/>
          </p:nvSpPr>
          <p:spPr>
            <a:xfrm>
              <a:off x="5611784" y="5503140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xmlns="" id="{CA3BC80A-A5C7-4031-AE04-E1DBB065F990}"/>
                </a:ext>
              </a:extLst>
            </p:cNvPr>
            <p:cNvSpPr/>
            <p:nvPr/>
          </p:nvSpPr>
          <p:spPr>
            <a:xfrm>
              <a:off x="5604611" y="5797854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xmlns="" id="{B2C4E260-0390-4C3C-B29D-AB4732D5F312}"/>
                </a:ext>
              </a:extLst>
            </p:cNvPr>
            <p:cNvSpPr/>
            <p:nvPr/>
          </p:nvSpPr>
          <p:spPr>
            <a:xfrm>
              <a:off x="5604611" y="6097210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xmlns="" id="{9CF30D03-0768-4F4A-876B-4064ADC4B962}"/>
                </a:ext>
              </a:extLst>
            </p:cNvPr>
            <p:cNvSpPr/>
            <p:nvPr/>
          </p:nvSpPr>
          <p:spPr>
            <a:xfrm>
              <a:off x="5611784" y="6412576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xmlns="" id="{BDE4CAF1-67FB-4A00-A957-F84932EF37EA}"/>
                </a:ext>
              </a:extLst>
            </p:cNvPr>
            <p:cNvGrpSpPr/>
            <p:nvPr/>
          </p:nvGrpSpPr>
          <p:grpSpPr>
            <a:xfrm>
              <a:off x="5805714" y="741596"/>
              <a:ext cx="580573" cy="386869"/>
              <a:chOff x="5805714" y="609691"/>
              <a:chExt cx="580573" cy="386869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xmlns="" id="{74C944AF-D50A-425E-A441-BD46E8CB9783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Arc 82">
                <a:extLst>
                  <a:ext uri="{FF2B5EF4-FFF2-40B4-BE49-F238E27FC236}">
                    <a16:creationId xmlns:a16="http://schemas.microsoft.com/office/drawing/2014/main" xmlns="" id="{AE95EC9D-DB78-417E-AF31-C543DE84C1EE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7575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xmlns="" id="{EC3E0684-8AE8-4214-BF7B-4AAB6B86F600}"/>
                </a:ext>
              </a:extLst>
            </p:cNvPr>
            <p:cNvGrpSpPr/>
            <p:nvPr/>
          </p:nvGrpSpPr>
          <p:grpSpPr>
            <a:xfrm>
              <a:off x="5805714" y="1052619"/>
              <a:ext cx="580573" cy="386869"/>
              <a:chOff x="5805714" y="609691"/>
              <a:chExt cx="580573" cy="386869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xmlns="" id="{CF8E04A3-B6B4-4F3C-BB6B-AF9929DDA237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Arc 85">
                <a:extLst>
                  <a:ext uri="{FF2B5EF4-FFF2-40B4-BE49-F238E27FC236}">
                    <a16:creationId xmlns:a16="http://schemas.microsoft.com/office/drawing/2014/main" xmlns="" id="{18A95974-DAB2-4BF8-9192-96278D1744CD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30485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C97BDBFC-6DCF-4D05-9235-AF24FD08B7BA}"/>
                </a:ext>
              </a:extLst>
            </p:cNvPr>
            <p:cNvGrpSpPr/>
            <p:nvPr/>
          </p:nvGrpSpPr>
          <p:grpSpPr>
            <a:xfrm>
              <a:off x="5805714" y="1363642"/>
              <a:ext cx="580573" cy="386869"/>
              <a:chOff x="5805714" y="609691"/>
              <a:chExt cx="580573" cy="386869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xmlns="" id="{4AB8CE96-3DF3-4063-9F27-D4DB07BB75EF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xmlns="" id="{309BD817-14B6-4AA7-A1F6-6EAEFBC3A86F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09658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xmlns="" id="{C6951FED-2BD7-4859-B333-5B1CAEF8AB8D}"/>
                </a:ext>
              </a:extLst>
            </p:cNvPr>
            <p:cNvGrpSpPr/>
            <p:nvPr/>
          </p:nvGrpSpPr>
          <p:grpSpPr>
            <a:xfrm>
              <a:off x="5805714" y="1674665"/>
              <a:ext cx="580573" cy="386869"/>
              <a:chOff x="5805714" y="609691"/>
              <a:chExt cx="580573" cy="386869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xmlns="" id="{FE30C63D-F045-40E9-8C54-26DA5BDA0F44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Arc 91">
                <a:extLst>
                  <a:ext uri="{FF2B5EF4-FFF2-40B4-BE49-F238E27FC236}">
                    <a16:creationId xmlns:a16="http://schemas.microsoft.com/office/drawing/2014/main" xmlns="" id="{434A2720-2A66-40B1-AC7E-5C244C6E6EB9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7571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xmlns="" id="{3253887B-E245-4C89-84BB-C89576187B4D}"/>
                </a:ext>
              </a:extLst>
            </p:cNvPr>
            <p:cNvGrpSpPr/>
            <p:nvPr/>
          </p:nvGrpSpPr>
          <p:grpSpPr>
            <a:xfrm>
              <a:off x="5805714" y="1985688"/>
              <a:ext cx="580573" cy="386869"/>
              <a:chOff x="5805714" y="609691"/>
              <a:chExt cx="580573" cy="386869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xmlns="" id="{C2935527-C9EF-4950-89BB-EB1207B25EAD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Arc 94">
                <a:extLst>
                  <a:ext uri="{FF2B5EF4-FFF2-40B4-BE49-F238E27FC236}">
                    <a16:creationId xmlns:a16="http://schemas.microsoft.com/office/drawing/2014/main" xmlns="" id="{B885AD0D-2A97-4761-A7E2-81AE7730FF98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782495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xmlns="" id="{B20895E6-FBAD-4249-90F9-43369FD2080F}"/>
                </a:ext>
              </a:extLst>
            </p:cNvPr>
            <p:cNvGrpSpPr/>
            <p:nvPr/>
          </p:nvGrpSpPr>
          <p:grpSpPr>
            <a:xfrm>
              <a:off x="5805714" y="2296711"/>
              <a:ext cx="580573" cy="386869"/>
              <a:chOff x="5805714" y="609691"/>
              <a:chExt cx="580573" cy="386869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xmlns="" id="{416F99E9-E132-4AB6-9501-719E390B2951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Arc 97">
                <a:extLst>
                  <a:ext uri="{FF2B5EF4-FFF2-40B4-BE49-F238E27FC236}">
                    <a16:creationId xmlns:a16="http://schemas.microsoft.com/office/drawing/2014/main" xmlns="" id="{7BF41422-E1EF-4A49-906D-7C9E43200378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37911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xmlns="" id="{3A6C8FCE-3906-4A51-8C51-53A21458A79D}"/>
                </a:ext>
              </a:extLst>
            </p:cNvPr>
            <p:cNvGrpSpPr/>
            <p:nvPr/>
          </p:nvGrpSpPr>
          <p:grpSpPr>
            <a:xfrm>
              <a:off x="5805714" y="2607734"/>
              <a:ext cx="580573" cy="386869"/>
              <a:chOff x="5805714" y="609691"/>
              <a:chExt cx="580573" cy="386869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xmlns="" id="{01B7306C-C82A-4CBC-8810-B196E2B85FD9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Arc 100">
                <a:extLst>
                  <a:ext uri="{FF2B5EF4-FFF2-40B4-BE49-F238E27FC236}">
                    <a16:creationId xmlns:a16="http://schemas.microsoft.com/office/drawing/2014/main" xmlns="" id="{4309EB4B-A1C1-41B8-9E71-43E4632DE81A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17170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xmlns="" id="{C74B4894-B5D2-4362-964C-D4DC0546060A}"/>
                </a:ext>
              </a:extLst>
            </p:cNvPr>
            <p:cNvGrpSpPr/>
            <p:nvPr/>
          </p:nvGrpSpPr>
          <p:grpSpPr>
            <a:xfrm>
              <a:off x="5805714" y="2918757"/>
              <a:ext cx="580573" cy="386869"/>
              <a:chOff x="5805714" y="609691"/>
              <a:chExt cx="580573" cy="386869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xmlns="" id="{DA95D981-4D5B-4F4F-8A82-69838938508F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Arc 103">
                <a:extLst>
                  <a:ext uri="{FF2B5EF4-FFF2-40B4-BE49-F238E27FC236}">
                    <a16:creationId xmlns:a16="http://schemas.microsoft.com/office/drawing/2014/main" xmlns="" id="{E4822634-A39A-4B0D-8399-883328FCA1EE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220475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xmlns="" id="{AC0C8900-7AAE-4DAD-9853-250BA8E46217}"/>
                </a:ext>
              </a:extLst>
            </p:cNvPr>
            <p:cNvGrpSpPr/>
            <p:nvPr/>
          </p:nvGrpSpPr>
          <p:grpSpPr>
            <a:xfrm>
              <a:off x="5805714" y="3229780"/>
              <a:ext cx="580573" cy="386869"/>
              <a:chOff x="5805714" y="609691"/>
              <a:chExt cx="580573" cy="386869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xmlns="" id="{8F16C3F5-5111-4385-95DB-684995C5DA9E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Arc 106">
                <a:extLst>
                  <a:ext uri="{FF2B5EF4-FFF2-40B4-BE49-F238E27FC236}">
                    <a16:creationId xmlns:a16="http://schemas.microsoft.com/office/drawing/2014/main" xmlns="" id="{C8E4EC42-A513-472E-AE69-66EF8F71937C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648007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xmlns="" id="{B9DF2A69-06AC-4DC9-B6C7-9A1B9D012585}"/>
                </a:ext>
              </a:extLst>
            </p:cNvPr>
            <p:cNvGrpSpPr/>
            <p:nvPr/>
          </p:nvGrpSpPr>
          <p:grpSpPr>
            <a:xfrm>
              <a:off x="5805714" y="3540803"/>
              <a:ext cx="580573" cy="386869"/>
              <a:chOff x="5805714" y="609691"/>
              <a:chExt cx="580573" cy="386869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xmlns="" id="{66D59475-186E-4F7A-A501-ABEDCC08DC98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Arc 109">
                <a:extLst>
                  <a:ext uri="{FF2B5EF4-FFF2-40B4-BE49-F238E27FC236}">
                    <a16:creationId xmlns:a16="http://schemas.microsoft.com/office/drawing/2014/main" xmlns="" id="{55C929AA-C5D4-4A29-94FC-BF99C03F9430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901467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xmlns="" id="{26F5DDE8-77F1-4A19-9A73-FA16AD387091}"/>
                </a:ext>
              </a:extLst>
            </p:cNvPr>
            <p:cNvGrpSpPr/>
            <p:nvPr/>
          </p:nvGrpSpPr>
          <p:grpSpPr>
            <a:xfrm>
              <a:off x="5805714" y="3851826"/>
              <a:ext cx="580573" cy="386869"/>
              <a:chOff x="5805714" y="609691"/>
              <a:chExt cx="580573" cy="386869"/>
            </a:xfrm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xmlns="" id="{3975D25C-1E30-46E2-BA99-3037ADE31704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xmlns="" id="{5489E9B8-DC06-4350-B467-61A9DA0B02A7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023282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xmlns="" id="{0375CE18-5EC1-4881-8142-DC1BC91AD094}"/>
                </a:ext>
              </a:extLst>
            </p:cNvPr>
            <p:cNvGrpSpPr/>
            <p:nvPr/>
          </p:nvGrpSpPr>
          <p:grpSpPr>
            <a:xfrm>
              <a:off x="5805714" y="4162849"/>
              <a:ext cx="580573" cy="386869"/>
              <a:chOff x="5805714" y="609691"/>
              <a:chExt cx="580573" cy="386869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xmlns="" id="{10A76D25-919A-40D9-9554-EFE2D3956BE4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Arc 115">
                <a:extLst>
                  <a:ext uri="{FF2B5EF4-FFF2-40B4-BE49-F238E27FC236}">
                    <a16:creationId xmlns:a16="http://schemas.microsoft.com/office/drawing/2014/main" xmlns="" id="{F541D253-66CC-4C59-909C-302800ABEEFC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68103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xmlns="" id="{D86A99F9-8CBA-4BBB-88F7-14582E27C64C}"/>
                </a:ext>
              </a:extLst>
            </p:cNvPr>
            <p:cNvGrpSpPr/>
            <p:nvPr/>
          </p:nvGrpSpPr>
          <p:grpSpPr>
            <a:xfrm>
              <a:off x="5805714" y="4473872"/>
              <a:ext cx="580573" cy="386869"/>
              <a:chOff x="5805714" y="609691"/>
              <a:chExt cx="580573" cy="386869"/>
            </a:xfrm>
          </p:grpSpPr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xmlns="" id="{16259704-CA38-4525-8489-D1FECD12BDBC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xmlns="" id="{40F4FCA1-5992-49D0-8CE6-8488CF6BAF04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886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xmlns="" id="{F5C59377-7214-4209-BA16-86D5D1DAE2B0}"/>
                </a:ext>
              </a:extLst>
            </p:cNvPr>
            <p:cNvGrpSpPr/>
            <p:nvPr/>
          </p:nvGrpSpPr>
          <p:grpSpPr>
            <a:xfrm>
              <a:off x="5805714" y="4784895"/>
              <a:ext cx="580573" cy="386869"/>
              <a:chOff x="5805714" y="609691"/>
              <a:chExt cx="580573" cy="386869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xmlns="" id="{959A5D35-C7AE-458F-BBB5-71CD3A3F97F8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Arc 121">
                <a:extLst>
                  <a:ext uri="{FF2B5EF4-FFF2-40B4-BE49-F238E27FC236}">
                    <a16:creationId xmlns:a16="http://schemas.microsoft.com/office/drawing/2014/main" xmlns="" id="{F490A229-65A6-4DFF-870F-4B92A114A66A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46438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9EC6FFFF-2006-4366-8566-0113AD9F036A}"/>
                </a:ext>
              </a:extLst>
            </p:cNvPr>
            <p:cNvGrpSpPr/>
            <p:nvPr/>
          </p:nvGrpSpPr>
          <p:grpSpPr>
            <a:xfrm>
              <a:off x="5805714" y="5095918"/>
              <a:ext cx="580573" cy="386869"/>
              <a:chOff x="5805714" y="609691"/>
              <a:chExt cx="580573" cy="386869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xmlns="" id="{595E399E-0521-4D5B-914F-29C3ADDF2B72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Arc 124">
                <a:extLst>
                  <a:ext uri="{FF2B5EF4-FFF2-40B4-BE49-F238E27FC236}">
                    <a16:creationId xmlns:a16="http://schemas.microsoft.com/office/drawing/2014/main" xmlns="" id="{14739334-2472-4756-B880-7780C40DA407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22511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xmlns="" id="{6D7FEFCF-F5E2-48A4-8DA2-466E3FA530E8}"/>
                </a:ext>
              </a:extLst>
            </p:cNvPr>
            <p:cNvGrpSpPr/>
            <p:nvPr/>
          </p:nvGrpSpPr>
          <p:grpSpPr>
            <a:xfrm>
              <a:off x="5805714" y="5406941"/>
              <a:ext cx="580573" cy="386869"/>
              <a:chOff x="5805714" y="609691"/>
              <a:chExt cx="580573" cy="386869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xmlns="" id="{5B8C7798-2FB8-447C-BA5C-ECB75C74E5AD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Arc 127">
                <a:extLst>
                  <a:ext uri="{FF2B5EF4-FFF2-40B4-BE49-F238E27FC236}">
                    <a16:creationId xmlns:a16="http://schemas.microsoft.com/office/drawing/2014/main" xmlns="" id="{DDFE7CA2-AC7D-4CF0-A779-1F7EC6161969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79167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xmlns="" id="{EF6B5FAD-EB1F-43DC-8B99-11CAD21D64C9}"/>
                </a:ext>
              </a:extLst>
            </p:cNvPr>
            <p:cNvGrpSpPr/>
            <p:nvPr/>
          </p:nvGrpSpPr>
          <p:grpSpPr>
            <a:xfrm>
              <a:off x="5805714" y="5717964"/>
              <a:ext cx="580573" cy="386869"/>
              <a:chOff x="5805714" y="609691"/>
              <a:chExt cx="580573" cy="386869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xmlns="" id="{B817890A-729D-4FBB-8EF7-DAFD6F73427B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Arc 130">
                <a:extLst>
                  <a:ext uri="{FF2B5EF4-FFF2-40B4-BE49-F238E27FC236}">
                    <a16:creationId xmlns:a16="http://schemas.microsoft.com/office/drawing/2014/main" xmlns="" id="{EAD6132E-2435-4771-A3CC-CCE94E7A9600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992407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xmlns="" id="{2B7006E1-B188-46BA-BAA5-15A960905F4C}"/>
                </a:ext>
              </a:extLst>
            </p:cNvPr>
            <p:cNvGrpSpPr/>
            <p:nvPr/>
          </p:nvGrpSpPr>
          <p:grpSpPr>
            <a:xfrm>
              <a:off x="5805714" y="6028987"/>
              <a:ext cx="580573" cy="386869"/>
              <a:chOff x="5805714" y="609691"/>
              <a:chExt cx="580573" cy="386869"/>
            </a:xfrm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xmlns="" id="{D01250CF-AFA1-4A19-B3C7-7F163609380B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Arc 133">
                <a:extLst>
                  <a:ext uri="{FF2B5EF4-FFF2-40B4-BE49-F238E27FC236}">
                    <a16:creationId xmlns:a16="http://schemas.microsoft.com/office/drawing/2014/main" xmlns="" id="{1014BA5C-C370-44EB-84DA-2D69E36CE6C3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97210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xmlns="" id="{AD8CB7E5-EBC4-4791-B93B-D0B41B862B83}"/>
                </a:ext>
              </a:extLst>
            </p:cNvPr>
            <p:cNvGrpSpPr/>
            <p:nvPr/>
          </p:nvGrpSpPr>
          <p:grpSpPr>
            <a:xfrm>
              <a:off x="5805714" y="6340004"/>
              <a:ext cx="580573" cy="386869"/>
              <a:chOff x="5805714" y="609691"/>
              <a:chExt cx="580573" cy="386869"/>
            </a:xfrm>
          </p:grpSpPr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xmlns="" id="{CF456FF3-391C-4C8E-A128-A413BDBBB225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7" name="Arc 136">
                <a:extLst>
                  <a:ext uri="{FF2B5EF4-FFF2-40B4-BE49-F238E27FC236}">
                    <a16:creationId xmlns:a16="http://schemas.microsoft.com/office/drawing/2014/main" xmlns="" id="{8838FE2A-04D7-44E3-97C3-54338832CB9A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29801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C237B03-D5B0-4847-9B0D-85D7475DF916}"/>
              </a:ext>
            </a:extLst>
          </p:cNvPr>
          <p:cNvSpPr txBox="1"/>
          <p:nvPr/>
        </p:nvSpPr>
        <p:spPr>
          <a:xfrm>
            <a:off x="6416767" y="430573"/>
            <a:ext cx="4896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nd Of Sean" panose="02000500000000000000" pitchFamily="2" charset="-128"/>
                <a:ea typeface="Hand Of Sean" panose="02000500000000000000" pitchFamily="2" charset="-128"/>
                <a:cs typeface="+mn-cs"/>
              </a:rPr>
              <a:t>ABOUT</a:t>
            </a:r>
            <a:r>
              <a:rPr kumimoji="0" lang="en-US" sz="24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nd Of Sean" panose="02000500000000000000" pitchFamily="2" charset="-128"/>
                <a:ea typeface="Hand Of Sean" panose="02000500000000000000" pitchFamily="2" charset="-128"/>
                <a:cs typeface="+mn-cs"/>
              </a:rPr>
              <a:t>  ME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nd Of Sean" panose="02000500000000000000" pitchFamily="2" charset="-128"/>
              <a:ea typeface="Hand Of Sean" panose="02000500000000000000" pitchFamily="2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408863E-F69B-4270-95E7-FF906DCB2F7E}"/>
              </a:ext>
            </a:extLst>
          </p:cNvPr>
          <p:cNvSpPr txBox="1"/>
          <p:nvPr/>
        </p:nvSpPr>
        <p:spPr>
          <a:xfrm>
            <a:off x="6441998" y="1900960"/>
            <a:ext cx="4963748" cy="3593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ts val="3900"/>
              </a:lnSpc>
              <a:buFont typeface="Arial" panose="020B0604020202020204" pitchFamily="34" charset="0"/>
              <a:buChar char="•"/>
              <a:defRPr/>
            </a:pPr>
            <a:r>
              <a:rPr lang="en-IN" sz="2400" dirty="0">
                <a:solidFill>
                  <a:srgbClr val="000000"/>
                </a:solidFill>
                <a:latin typeface="Arimo"/>
              </a:rPr>
              <a:t>My name is </a:t>
            </a:r>
            <a:r>
              <a:rPr lang="en-IN" sz="2400" dirty="0" err="1">
                <a:solidFill>
                  <a:srgbClr val="000000"/>
                </a:solidFill>
                <a:latin typeface="Arimo"/>
              </a:rPr>
              <a:t>Manishkumar</a:t>
            </a:r>
            <a:r>
              <a:rPr lang="en-IN" sz="24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IN" sz="2400" dirty="0" err="1">
                <a:solidFill>
                  <a:srgbClr val="000000"/>
                </a:solidFill>
                <a:latin typeface="Arimo"/>
              </a:rPr>
              <a:t>Vishwakarma</a:t>
            </a:r>
            <a:r>
              <a:rPr lang="en-IN" sz="2400" dirty="0">
                <a:solidFill>
                  <a:srgbClr val="000000"/>
                </a:solidFill>
                <a:latin typeface="Arimo"/>
              </a:rPr>
              <a:t>. I'm a Full Stack developer cum Software engineer from Mumbai, Maharashtra, India</a:t>
            </a:r>
            <a:r>
              <a:rPr lang="en-IN" sz="2400" dirty="0" smtClean="0">
                <a:solidFill>
                  <a:srgbClr val="000000"/>
                </a:solidFill>
                <a:latin typeface="Arimo"/>
              </a:rPr>
              <a:t>.</a:t>
            </a:r>
          </a:p>
          <a:p>
            <a:pPr marL="285750" lvl="0" indent="-285750">
              <a:lnSpc>
                <a:spcPts val="3900"/>
              </a:lnSpc>
              <a:buFont typeface="Arial" panose="020B0604020202020204" pitchFamily="34" charset="0"/>
              <a:buChar char="•"/>
              <a:defRPr/>
            </a:pPr>
            <a:endParaRPr lang="en-IN" sz="2400" dirty="0">
              <a:solidFill>
                <a:srgbClr val="000000"/>
              </a:solidFill>
              <a:latin typeface="Arimo"/>
            </a:endParaRPr>
          </a:p>
          <a:p>
            <a:pPr marL="0" marR="0" lvl="0" indent="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63ECD20-5953-472E-BBEA-B9F39A5A95B3}"/>
              </a:ext>
            </a:extLst>
          </p:cNvPr>
          <p:cNvSpPr txBox="1"/>
          <p:nvPr/>
        </p:nvSpPr>
        <p:spPr>
          <a:xfrm>
            <a:off x="6449231" y="2836807"/>
            <a:ext cx="5343913" cy="522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nd Of Sean" panose="02000500000000000000" pitchFamily="2" charset="-128"/>
              <a:ea typeface="Hand Of Sean" panose="02000500000000000000" pitchFamily="2" charset="-128"/>
              <a:cs typeface="+mn-cs"/>
            </a:endParaRP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xmlns="" id="{7EA536D0-AF1D-4673-B29A-B7B68D143B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421" y="806"/>
            <a:ext cx="3702212" cy="8158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23255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xmlns="" id="{55C089E3-40F2-48EE-94AD-97A50E3AC6F8}"/>
              </a:ext>
            </a:extLst>
          </p:cNvPr>
          <p:cNvSpPr/>
          <p:nvPr/>
        </p:nvSpPr>
        <p:spPr>
          <a:xfrm>
            <a:off x="6096000" y="0"/>
            <a:ext cx="5660571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C03955BB-E41C-4E77-BB48-325360470229}"/>
              </a:ext>
            </a:extLst>
          </p:cNvPr>
          <p:cNvSpPr/>
          <p:nvPr/>
        </p:nvSpPr>
        <p:spPr>
          <a:xfrm>
            <a:off x="275044" y="-5786"/>
            <a:ext cx="5681417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889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xmlns="" id="{B1C4F1B1-18D1-4F24-A7B4-A913BFFF45E6}"/>
              </a:ext>
            </a:extLst>
          </p:cNvPr>
          <p:cNvGrpSpPr/>
          <p:nvPr/>
        </p:nvGrpSpPr>
        <p:grpSpPr>
          <a:xfrm>
            <a:off x="6096000" y="119550"/>
            <a:ext cx="5574535" cy="6778315"/>
            <a:chOff x="6096000" y="119550"/>
            <a:chExt cx="5574535" cy="6778315"/>
          </a:xfrm>
        </p:grpSpPr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xmlns="" id="{479DEB60-7570-45B4-8336-36827F8A3ED2}"/>
                </a:ext>
              </a:extLst>
            </p:cNvPr>
            <p:cNvSpPr/>
            <p:nvPr/>
          </p:nvSpPr>
          <p:spPr>
            <a:xfrm>
              <a:off x="11148331" y="4069452"/>
              <a:ext cx="522204" cy="2657736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ffectLst>
              <a:outerShdw blurRad="508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xmlns="" id="{1F0B4A1C-B94A-47CE-AED1-2D2A4BE4CFF9}"/>
                </a:ext>
              </a:extLst>
            </p:cNvPr>
            <p:cNvSpPr/>
            <p:nvPr/>
          </p:nvSpPr>
          <p:spPr>
            <a:xfrm>
              <a:off x="6128872" y="119550"/>
              <a:ext cx="5395162" cy="6607323"/>
            </a:xfrm>
            <a:custGeom>
              <a:avLst/>
              <a:gdLst>
                <a:gd name="connsiteX0" fmla="*/ 0 w 5395162"/>
                <a:gd name="connsiteY0" fmla="*/ 0 h 6607323"/>
                <a:gd name="connsiteX1" fmla="*/ 5395162 w 5395162"/>
                <a:gd name="connsiteY1" fmla="*/ 0 h 6607323"/>
                <a:gd name="connsiteX2" fmla="*/ 5395162 w 5395162"/>
                <a:gd name="connsiteY2" fmla="*/ 3949902 h 6607323"/>
                <a:gd name="connsiteX3" fmla="*/ 5230980 w 5395162"/>
                <a:gd name="connsiteY3" fmla="*/ 3949902 h 6607323"/>
                <a:gd name="connsiteX4" fmla="*/ 5032614 w 5395162"/>
                <a:gd name="connsiteY4" fmla="*/ 4148268 h 6607323"/>
                <a:gd name="connsiteX5" fmla="*/ 5032614 w 5395162"/>
                <a:gd name="connsiteY5" fmla="*/ 6607209 h 6607323"/>
                <a:gd name="connsiteX6" fmla="*/ 5032625 w 5395162"/>
                <a:gd name="connsiteY6" fmla="*/ 6607323 h 6607323"/>
                <a:gd name="connsiteX7" fmla="*/ 0 w 5395162"/>
                <a:gd name="connsiteY7" fmla="*/ 6607323 h 6607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5162" h="6607323">
                  <a:moveTo>
                    <a:pt x="0" y="0"/>
                  </a:moveTo>
                  <a:lnTo>
                    <a:pt x="5395162" y="0"/>
                  </a:lnTo>
                  <a:lnTo>
                    <a:pt x="5395162" y="3949902"/>
                  </a:lnTo>
                  <a:lnTo>
                    <a:pt x="5230980" y="3949902"/>
                  </a:lnTo>
                  <a:cubicBezTo>
                    <a:pt x="5121425" y="3949902"/>
                    <a:pt x="5032614" y="4038713"/>
                    <a:pt x="5032614" y="4148268"/>
                  </a:cubicBezTo>
                  <a:lnTo>
                    <a:pt x="5032614" y="6607209"/>
                  </a:lnTo>
                  <a:lnTo>
                    <a:pt x="5032625" y="6607323"/>
                  </a:lnTo>
                  <a:lnTo>
                    <a:pt x="0" y="6607323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ffectLst>
              <a:outerShdw blurRad="508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xmlns="" id="{59162A81-0D26-49D5-9C3D-AF1145F70A57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909390"/>
              <a:ext cx="5428034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xmlns="" id="{9DC12B9C-03BA-4147-9B14-30D86730F24B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1374180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xmlns="" id="{6DCDD4C6-51F4-4E17-AD53-489FD1F39D5F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1864456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xmlns="" id="{22656D87-BB85-4C46-9209-8C9140CFF071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2354732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xmlns="" id="{B8516F6C-3E8F-41F1-85A7-8235F4B1C824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2845008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xmlns="" id="{989266B4-BC34-4ABF-A425-A7DC3F37E571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3335284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xmlns="" id="{6FBF9DB6-3F78-4FB6-A1C7-279765773246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3825560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xmlns="" id="{87FF3BCF-0219-48EC-8281-6991C30C1636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4315836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xmlns="" id="{66E6F99E-140E-42F7-9CD9-520ABBCB79FF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4806112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xmlns="" id="{FD4DA134-0BBC-4EEA-B046-D144F8362963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5296388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xmlns="" id="{D81023F8-3930-4E86-AADD-C34248F41F99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5786664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xmlns="" id="{AB4022E9-383B-473B-A517-D6A80C1B6F12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6276940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xmlns="" id="{B1FBF4D5-CE44-480D-BC29-B88EB2D96005}"/>
                </a:ext>
              </a:extLst>
            </p:cNvPr>
            <p:cNvSpPr txBox="1"/>
            <p:nvPr/>
          </p:nvSpPr>
          <p:spPr>
            <a:xfrm>
              <a:off x="11176000" y="5595360"/>
              <a:ext cx="461665" cy="1302505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PAGE </a:t>
              </a:r>
              <a:r>
                <a:rPr kumimoji="0" 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09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5" name="Rectangle 174">
            <a:extLst>
              <a:ext uri="{FF2B5EF4-FFF2-40B4-BE49-F238E27FC236}">
                <a16:creationId xmlns:a16="http://schemas.microsoft.com/office/drawing/2014/main" xmlns="" id="{BC45525F-CA64-4D1D-A75E-E6290B229999}"/>
              </a:ext>
            </a:extLst>
          </p:cNvPr>
          <p:cNvSpPr/>
          <p:nvPr/>
        </p:nvSpPr>
        <p:spPr>
          <a:xfrm flipH="1">
            <a:off x="351445" y="4039091"/>
            <a:ext cx="522204" cy="2657736"/>
          </a:xfrm>
          <a:prstGeom prst="rect">
            <a:avLst/>
          </a:prstGeom>
          <a:solidFill>
            <a:srgbClr val="FF0066"/>
          </a:solidFill>
          <a:ln>
            <a:noFill/>
          </a:ln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xmlns="" id="{4CCDAA36-0014-487F-9FC8-FB18AD79A536}"/>
              </a:ext>
            </a:extLst>
          </p:cNvPr>
          <p:cNvSpPr/>
          <p:nvPr/>
        </p:nvSpPr>
        <p:spPr>
          <a:xfrm flipH="1">
            <a:off x="497946" y="89189"/>
            <a:ext cx="5395162" cy="6607323"/>
          </a:xfrm>
          <a:custGeom>
            <a:avLst/>
            <a:gdLst>
              <a:gd name="connsiteX0" fmla="*/ 0 w 5395162"/>
              <a:gd name="connsiteY0" fmla="*/ 0 h 6607323"/>
              <a:gd name="connsiteX1" fmla="*/ 5395162 w 5395162"/>
              <a:gd name="connsiteY1" fmla="*/ 0 h 6607323"/>
              <a:gd name="connsiteX2" fmla="*/ 5395162 w 5395162"/>
              <a:gd name="connsiteY2" fmla="*/ 3949902 h 6607323"/>
              <a:gd name="connsiteX3" fmla="*/ 5230980 w 5395162"/>
              <a:gd name="connsiteY3" fmla="*/ 3949902 h 6607323"/>
              <a:gd name="connsiteX4" fmla="*/ 5032614 w 5395162"/>
              <a:gd name="connsiteY4" fmla="*/ 4148268 h 6607323"/>
              <a:gd name="connsiteX5" fmla="*/ 5032614 w 5395162"/>
              <a:gd name="connsiteY5" fmla="*/ 6607209 h 6607323"/>
              <a:gd name="connsiteX6" fmla="*/ 5032625 w 5395162"/>
              <a:gd name="connsiteY6" fmla="*/ 6607323 h 6607323"/>
              <a:gd name="connsiteX7" fmla="*/ 0 w 5395162"/>
              <a:gd name="connsiteY7" fmla="*/ 6607323 h 6607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95162" h="6607323">
                <a:moveTo>
                  <a:pt x="0" y="0"/>
                </a:moveTo>
                <a:lnTo>
                  <a:pt x="5395162" y="0"/>
                </a:lnTo>
                <a:lnTo>
                  <a:pt x="5395162" y="3949902"/>
                </a:lnTo>
                <a:lnTo>
                  <a:pt x="5230980" y="3949902"/>
                </a:lnTo>
                <a:cubicBezTo>
                  <a:pt x="5121425" y="3949902"/>
                  <a:pt x="5032614" y="4038713"/>
                  <a:pt x="5032614" y="4148268"/>
                </a:cubicBezTo>
                <a:lnTo>
                  <a:pt x="5032614" y="6607209"/>
                </a:lnTo>
                <a:lnTo>
                  <a:pt x="5032625" y="6607323"/>
                </a:lnTo>
                <a:lnTo>
                  <a:pt x="0" y="6607323"/>
                </a:lnTo>
                <a:close/>
              </a:path>
            </a:pathLst>
          </a:custGeom>
          <a:solidFill>
            <a:srgbClr val="FDFDFD"/>
          </a:solidFill>
          <a:ln>
            <a:noFill/>
          </a:ln>
          <a:effectLst>
            <a:outerShdw blurRad="50800" dist="762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xmlns="" id="{028D77CE-26CC-48A3-92E2-0D112FD9E9FA}"/>
              </a:ext>
            </a:extLst>
          </p:cNvPr>
          <p:cNvSpPr txBox="1"/>
          <p:nvPr/>
        </p:nvSpPr>
        <p:spPr>
          <a:xfrm flipH="1">
            <a:off x="384315" y="5564999"/>
            <a:ext cx="461665" cy="130250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PAGE </a:t>
            </a: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08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0F1A4B53-3DA8-4B08-87F6-99E2B5780CCB}"/>
              </a:ext>
            </a:extLst>
          </p:cNvPr>
          <p:cNvGrpSpPr/>
          <p:nvPr/>
        </p:nvGrpSpPr>
        <p:grpSpPr>
          <a:xfrm>
            <a:off x="5604611" y="119550"/>
            <a:ext cx="781676" cy="6607323"/>
            <a:chOff x="5604611" y="119550"/>
            <a:chExt cx="781676" cy="6607323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xmlns="" id="{D119F2DB-0E38-4A31-831F-2BAF295D2A25}"/>
                </a:ext>
              </a:extLst>
            </p:cNvPr>
            <p:cNvSpPr/>
            <p:nvPr/>
          </p:nvSpPr>
          <p:spPr>
            <a:xfrm>
              <a:off x="5635694" y="202535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AEE5042A-E067-4FB7-BCFF-00BB33BFEDEC}"/>
                </a:ext>
              </a:extLst>
            </p:cNvPr>
            <p:cNvGrpSpPr/>
            <p:nvPr/>
          </p:nvGrpSpPr>
          <p:grpSpPr>
            <a:xfrm>
              <a:off x="5805714" y="119550"/>
              <a:ext cx="580573" cy="386869"/>
              <a:chOff x="5805714" y="609691"/>
              <a:chExt cx="580573" cy="386869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id="{9ECC8D50-758B-45D1-9832-058DA749338C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Arc 8">
                <a:extLst>
                  <a:ext uri="{FF2B5EF4-FFF2-40B4-BE49-F238E27FC236}">
                    <a16:creationId xmlns:a16="http://schemas.microsoft.com/office/drawing/2014/main" xmlns="" id="{FC783E55-1922-4926-8D97-EC60526709F7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333954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xmlns="" id="{FCB92E0C-F05E-4602-8A6C-A561815032EC}"/>
                </a:ext>
              </a:extLst>
            </p:cNvPr>
            <p:cNvSpPr/>
            <p:nvPr/>
          </p:nvSpPr>
          <p:spPr>
            <a:xfrm>
              <a:off x="5632035" y="503041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xmlns="" id="{E48E30C9-A74F-4C52-AD04-FC9A5CBD8258}"/>
                </a:ext>
              </a:extLst>
            </p:cNvPr>
            <p:cNvGrpSpPr/>
            <p:nvPr/>
          </p:nvGrpSpPr>
          <p:grpSpPr>
            <a:xfrm>
              <a:off x="5805714" y="430573"/>
              <a:ext cx="580573" cy="386869"/>
              <a:chOff x="5805714" y="609691"/>
              <a:chExt cx="580573" cy="386869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xmlns="" id="{9D80A7DB-810E-4588-BE25-E9F7C34D3DB1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Arc 79">
                <a:extLst>
                  <a:ext uri="{FF2B5EF4-FFF2-40B4-BE49-F238E27FC236}">
                    <a16:creationId xmlns:a16="http://schemas.microsoft.com/office/drawing/2014/main" xmlns="" id="{0CEE252C-3F6B-425D-A974-8C322FD62AA8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604954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xmlns="" id="{A4620A41-830E-412F-B7F4-82B17531460F}"/>
                </a:ext>
              </a:extLst>
            </p:cNvPr>
            <p:cNvSpPr/>
            <p:nvPr/>
          </p:nvSpPr>
          <p:spPr>
            <a:xfrm>
              <a:off x="5635694" y="817487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xmlns="" id="{B8C591D4-C50C-4B67-805A-961945693BE6}"/>
                </a:ext>
              </a:extLst>
            </p:cNvPr>
            <p:cNvSpPr/>
            <p:nvPr/>
          </p:nvSpPr>
          <p:spPr>
            <a:xfrm>
              <a:off x="5636493" y="1123923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xmlns="" id="{461F08B5-15BF-4C63-B54C-7D2001EDCAD3}"/>
                </a:ext>
              </a:extLst>
            </p:cNvPr>
            <p:cNvSpPr/>
            <p:nvPr/>
          </p:nvSpPr>
          <p:spPr>
            <a:xfrm>
              <a:off x="5633303" y="1440825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D12C5631-8C0A-4256-BD3E-88D081A7321B}"/>
                </a:ext>
              </a:extLst>
            </p:cNvPr>
            <p:cNvSpPr/>
            <p:nvPr/>
          </p:nvSpPr>
          <p:spPr>
            <a:xfrm>
              <a:off x="5641689" y="1742385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xmlns="" id="{D3030D9B-44CF-4F4E-A86E-18A79322376D}"/>
                </a:ext>
              </a:extLst>
            </p:cNvPr>
            <p:cNvSpPr/>
            <p:nvPr/>
          </p:nvSpPr>
          <p:spPr>
            <a:xfrm>
              <a:off x="5626130" y="2064953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xmlns="" id="{0E9F8D11-58D9-4493-A410-DACB43B5E48F}"/>
                </a:ext>
              </a:extLst>
            </p:cNvPr>
            <p:cNvSpPr/>
            <p:nvPr/>
          </p:nvSpPr>
          <p:spPr>
            <a:xfrm>
              <a:off x="5626130" y="2372116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xmlns="" id="{880FA994-AF36-4890-A98D-4750B71B3C59}"/>
                </a:ext>
              </a:extLst>
            </p:cNvPr>
            <p:cNvSpPr/>
            <p:nvPr/>
          </p:nvSpPr>
          <p:spPr>
            <a:xfrm>
              <a:off x="5633303" y="2684520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xmlns="" id="{9E5C2FB6-992A-4537-B467-2FCB0FDBDB9F}"/>
                </a:ext>
              </a:extLst>
            </p:cNvPr>
            <p:cNvSpPr/>
            <p:nvPr/>
          </p:nvSpPr>
          <p:spPr>
            <a:xfrm>
              <a:off x="5633303" y="2985986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xmlns="" id="{73193785-12A4-408F-9E7C-27DDBEAFA7BD}"/>
                </a:ext>
              </a:extLst>
            </p:cNvPr>
            <p:cNvSpPr/>
            <p:nvPr/>
          </p:nvSpPr>
          <p:spPr>
            <a:xfrm>
              <a:off x="5626130" y="3308187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xmlns="" id="{FF68EA0C-3323-4279-9322-583E0496C340}"/>
                </a:ext>
              </a:extLst>
            </p:cNvPr>
            <p:cNvSpPr/>
            <p:nvPr/>
          </p:nvSpPr>
          <p:spPr>
            <a:xfrm>
              <a:off x="5618957" y="3615100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xmlns="" id="{DA8F7F98-A2C1-4622-86E7-4F2038831BBE}"/>
                </a:ext>
              </a:extLst>
            </p:cNvPr>
            <p:cNvSpPr/>
            <p:nvPr/>
          </p:nvSpPr>
          <p:spPr>
            <a:xfrm>
              <a:off x="5604611" y="3927247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xmlns="" id="{0A05E640-BFCE-401E-8E58-B95F9FAC8DFA}"/>
                </a:ext>
              </a:extLst>
            </p:cNvPr>
            <p:cNvSpPr/>
            <p:nvPr/>
          </p:nvSpPr>
          <p:spPr>
            <a:xfrm>
              <a:off x="5611784" y="4239143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xmlns="" id="{E054FE0A-3727-4A81-B405-7B2AD3CF46C1}"/>
                </a:ext>
              </a:extLst>
            </p:cNvPr>
            <p:cNvSpPr/>
            <p:nvPr/>
          </p:nvSpPr>
          <p:spPr>
            <a:xfrm>
              <a:off x="5604611" y="4546182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xmlns="" id="{181F776C-2AF8-48ED-A45F-6043E45954BF}"/>
                </a:ext>
              </a:extLst>
            </p:cNvPr>
            <p:cNvSpPr/>
            <p:nvPr/>
          </p:nvSpPr>
          <p:spPr>
            <a:xfrm>
              <a:off x="5609779" y="4857467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xmlns="" id="{F411B93B-64DC-40ED-8351-A38502F83EC2}"/>
                </a:ext>
              </a:extLst>
            </p:cNvPr>
            <p:cNvSpPr/>
            <p:nvPr/>
          </p:nvSpPr>
          <p:spPr>
            <a:xfrm>
              <a:off x="5618957" y="5171895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xmlns="" id="{6D4EF766-AAA1-4FD1-9EB8-BC7CCAF80F4C}"/>
                </a:ext>
              </a:extLst>
            </p:cNvPr>
            <p:cNvSpPr/>
            <p:nvPr/>
          </p:nvSpPr>
          <p:spPr>
            <a:xfrm>
              <a:off x="5611784" y="5503140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xmlns="" id="{CA3BC80A-A5C7-4031-AE04-E1DBB065F990}"/>
                </a:ext>
              </a:extLst>
            </p:cNvPr>
            <p:cNvSpPr/>
            <p:nvPr/>
          </p:nvSpPr>
          <p:spPr>
            <a:xfrm>
              <a:off x="5604611" y="5797854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xmlns="" id="{B2C4E260-0390-4C3C-B29D-AB4732D5F312}"/>
                </a:ext>
              </a:extLst>
            </p:cNvPr>
            <p:cNvSpPr/>
            <p:nvPr/>
          </p:nvSpPr>
          <p:spPr>
            <a:xfrm>
              <a:off x="5604611" y="6097210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xmlns="" id="{9CF30D03-0768-4F4A-876B-4064ADC4B962}"/>
                </a:ext>
              </a:extLst>
            </p:cNvPr>
            <p:cNvSpPr/>
            <p:nvPr/>
          </p:nvSpPr>
          <p:spPr>
            <a:xfrm>
              <a:off x="5611784" y="6412576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xmlns="" id="{BDE4CAF1-67FB-4A00-A957-F84932EF37EA}"/>
                </a:ext>
              </a:extLst>
            </p:cNvPr>
            <p:cNvGrpSpPr/>
            <p:nvPr/>
          </p:nvGrpSpPr>
          <p:grpSpPr>
            <a:xfrm>
              <a:off x="5805714" y="741596"/>
              <a:ext cx="580573" cy="386869"/>
              <a:chOff x="5805714" y="609691"/>
              <a:chExt cx="580573" cy="386869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xmlns="" id="{74C944AF-D50A-425E-A441-BD46E8CB9783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Arc 82">
                <a:extLst>
                  <a:ext uri="{FF2B5EF4-FFF2-40B4-BE49-F238E27FC236}">
                    <a16:creationId xmlns:a16="http://schemas.microsoft.com/office/drawing/2014/main" xmlns="" id="{AE95EC9D-DB78-417E-AF31-C543DE84C1EE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7575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xmlns="" id="{EC3E0684-8AE8-4214-BF7B-4AAB6B86F600}"/>
                </a:ext>
              </a:extLst>
            </p:cNvPr>
            <p:cNvGrpSpPr/>
            <p:nvPr/>
          </p:nvGrpSpPr>
          <p:grpSpPr>
            <a:xfrm>
              <a:off x="5805714" y="1052619"/>
              <a:ext cx="580573" cy="386869"/>
              <a:chOff x="5805714" y="609691"/>
              <a:chExt cx="580573" cy="386869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xmlns="" id="{CF8E04A3-B6B4-4F3C-BB6B-AF9929DDA237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Arc 85">
                <a:extLst>
                  <a:ext uri="{FF2B5EF4-FFF2-40B4-BE49-F238E27FC236}">
                    <a16:creationId xmlns:a16="http://schemas.microsoft.com/office/drawing/2014/main" xmlns="" id="{18A95974-DAB2-4BF8-9192-96278D1744CD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30485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C97BDBFC-6DCF-4D05-9235-AF24FD08B7BA}"/>
                </a:ext>
              </a:extLst>
            </p:cNvPr>
            <p:cNvGrpSpPr/>
            <p:nvPr/>
          </p:nvGrpSpPr>
          <p:grpSpPr>
            <a:xfrm>
              <a:off x="5805714" y="1363642"/>
              <a:ext cx="580573" cy="386869"/>
              <a:chOff x="5805714" y="609691"/>
              <a:chExt cx="580573" cy="386869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xmlns="" id="{4AB8CE96-3DF3-4063-9F27-D4DB07BB75EF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xmlns="" id="{309BD817-14B6-4AA7-A1F6-6EAEFBC3A86F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09658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xmlns="" id="{C6951FED-2BD7-4859-B333-5B1CAEF8AB8D}"/>
                </a:ext>
              </a:extLst>
            </p:cNvPr>
            <p:cNvGrpSpPr/>
            <p:nvPr/>
          </p:nvGrpSpPr>
          <p:grpSpPr>
            <a:xfrm>
              <a:off x="5805714" y="1674665"/>
              <a:ext cx="580573" cy="386869"/>
              <a:chOff x="5805714" y="609691"/>
              <a:chExt cx="580573" cy="386869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xmlns="" id="{FE30C63D-F045-40E9-8C54-26DA5BDA0F44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Arc 91">
                <a:extLst>
                  <a:ext uri="{FF2B5EF4-FFF2-40B4-BE49-F238E27FC236}">
                    <a16:creationId xmlns:a16="http://schemas.microsoft.com/office/drawing/2014/main" xmlns="" id="{434A2720-2A66-40B1-AC7E-5C244C6E6EB9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7571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xmlns="" id="{3253887B-E245-4C89-84BB-C89576187B4D}"/>
                </a:ext>
              </a:extLst>
            </p:cNvPr>
            <p:cNvGrpSpPr/>
            <p:nvPr/>
          </p:nvGrpSpPr>
          <p:grpSpPr>
            <a:xfrm>
              <a:off x="5805714" y="1985688"/>
              <a:ext cx="580573" cy="386869"/>
              <a:chOff x="5805714" y="609691"/>
              <a:chExt cx="580573" cy="386869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xmlns="" id="{C2935527-C9EF-4950-89BB-EB1207B25EAD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Arc 94">
                <a:extLst>
                  <a:ext uri="{FF2B5EF4-FFF2-40B4-BE49-F238E27FC236}">
                    <a16:creationId xmlns:a16="http://schemas.microsoft.com/office/drawing/2014/main" xmlns="" id="{B885AD0D-2A97-4761-A7E2-81AE7730FF98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782495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xmlns="" id="{B20895E6-FBAD-4249-90F9-43369FD2080F}"/>
                </a:ext>
              </a:extLst>
            </p:cNvPr>
            <p:cNvGrpSpPr/>
            <p:nvPr/>
          </p:nvGrpSpPr>
          <p:grpSpPr>
            <a:xfrm>
              <a:off x="5805714" y="2296711"/>
              <a:ext cx="580573" cy="386869"/>
              <a:chOff x="5805714" y="609691"/>
              <a:chExt cx="580573" cy="386869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xmlns="" id="{416F99E9-E132-4AB6-9501-719E390B2951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Arc 97">
                <a:extLst>
                  <a:ext uri="{FF2B5EF4-FFF2-40B4-BE49-F238E27FC236}">
                    <a16:creationId xmlns:a16="http://schemas.microsoft.com/office/drawing/2014/main" xmlns="" id="{7BF41422-E1EF-4A49-906D-7C9E43200378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37911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xmlns="" id="{3A6C8FCE-3906-4A51-8C51-53A21458A79D}"/>
                </a:ext>
              </a:extLst>
            </p:cNvPr>
            <p:cNvGrpSpPr/>
            <p:nvPr/>
          </p:nvGrpSpPr>
          <p:grpSpPr>
            <a:xfrm>
              <a:off x="5805714" y="2607734"/>
              <a:ext cx="580573" cy="386869"/>
              <a:chOff x="5805714" y="609691"/>
              <a:chExt cx="580573" cy="386869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xmlns="" id="{01B7306C-C82A-4CBC-8810-B196E2B85FD9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Arc 100">
                <a:extLst>
                  <a:ext uri="{FF2B5EF4-FFF2-40B4-BE49-F238E27FC236}">
                    <a16:creationId xmlns:a16="http://schemas.microsoft.com/office/drawing/2014/main" xmlns="" id="{4309EB4B-A1C1-41B8-9E71-43E4632DE81A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17170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xmlns="" id="{C74B4894-B5D2-4362-964C-D4DC0546060A}"/>
                </a:ext>
              </a:extLst>
            </p:cNvPr>
            <p:cNvGrpSpPr/>
            <p:nvPr/>
          </p:nvGrpSpPr>
          <p:grpSpPr>
            <a:xfrm>
              <a:off x="5805714" y="2918757"/>
              <a:ext cx="580573" cy="386869"/>
              <a:chOff x="5805714" y="609691"/>
              <a:chExt cx="580573" cy="386869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xmlns="" id="{DA95D981-4D5B-4F4F-8A82-69838938508F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Arc 103">
                <a:extLst>
                  <a:ext uri="{FF2B5EF4-FFF2-40B4-BE49-F238E27FC236}">
                    <a16:creationId xmlns:a16="http://schemas.microsoft.com/office/drawing/2014/main" xmlns="" id="{E4822634-A39A-4B0D-8399-883328FCA1EE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220475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xmlns="" id="{AC0C8900-7AAE-4DAD-9853-250BA8E46217}"/>
                </a:ext>
              </a:extLst>
            </p:cNvPr>
            <p:cNvGrpSpPr/>
            <p:nvPr/>
          </p:nvGrpSpPr>
          <p:grpSpPr>
            <a:xfrm>
              <a:off x="5805714" y="3229780"/>
              <a:ext cx="580573" cy="386869"/>
              <a:chOff x="5805714" y="609691"/>
              <a:chExt cx="580573" cy="386869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xmlns="" id="{8F16C3F5-5111-4385-95DB-684995C5DA9E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Arc 106">
                <a:extLst>
                  <a:ext uri="{FF2B5EF4-FFF2-40B4-BE49-F238E27FC236}">
                    <a16:creationId xmlns:a16="http://schemas.microsoft.com/office/drawing/2014/main" xmlns="" id="{C8E4EC42-A513-472E-AE69-66EF8F71937C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648007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xmlns="" id="{B9DF2A69-06AC-4DC9-B6C7-9A1B9D012585}"/>
                </a:ext>
              </a:extLst>
            </p:cNvPr>
            <p:cNvGrpSpPr/>
            <p:nvPr/>
          </p:nvGrpSpPr>
          <p:grpSpPr>
            <a:xfrm>
              <a:off x="5805714" y="3540803"/>
              <a:ext cx="580573" cy="386869"/>
              <a:chOff x="5805714" y="609691"/>
              <a:chExt cx="580573" cy="386869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xmlns="" id="{66D59475-186E-4F7A-A501-ABEDCC08DC98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Arc 109">
                <a:extLst>
                  <a:ext uri="{FF2B5EF4-FFF2-40B4-BE49-F238E27FC236}">
                    <a16:creationId xmlns:a16="http://schemas.microsoft.com/office/drawing/2014/main" xmlns="" id="{55C929AA-C5D4-4A29-94FC-BF99C03F9430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901467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xmlns="" id="{26F5DDE8-77F1-4A19-9A73-FA16AD387091}"/>
                </a:ext>
              </a:extLst>
            </p:cNvPr>
            <p:cNvGrpSpPr/>
            <p:nvPr/>
          </p:nvGrpSpPr>
          <p:grpSpPr>
            <a:xfrm>
              <a:off x="5805714" y="3851826"/>
              <a:ext cx="580573" cy="386869"/>
              <a:chOff x="5805714" y="609691"/>
              <a:chExt cx="580573" cy="386869"/>
            </a:xfrm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xmlns="" id="{3975D25C-1E30-46E2-BA99-3037ADE31704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xmlns="" id="{5489E9B8-DC06-4350-B467-61A9DA0B02A7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023282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xmlns="" id="{0375CE18-5EC1-4881-8142-DC1BC91AD094}"/>
                </a:ext>
              </a:extLst>
            </p:cNvPr>
            <p:cNvGrpSpPr/>
            <p:nvPr/>
          </p:nvGrpSpPr>
          <p:grpSpPr>
            <a:xfrm>
              <a:off x="5805714" y="4162849"/>
              <a:ext cx="580573" cy="386869"/>
              <a:chOff x="5805714" y="609691"/>
              <a:chExt cx="580573" cy="386869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xmlns="" id="{10A76D25-919A-40D9-9554-EFE2D3956BE4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Arc 115">
                <a:extLst>
                  <a:ext uri="{FF2B5EF4-FFF2-40B4-BE49-F238E27FC236}">
                    <a16:creationId xmlns:a16="http://schemas.microsoft.com/office/drawing/2014/main" xmlns="" id="{F541D253-66CC-4C59-909C-302800ABEEFC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68103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xmlns="" id="{D86A99F9-8CBA-4BBB-88F7-14582E27C64C}"/>
                </a:ext>
              </a:extLst>
            </p:cNvPr>
            <p:cNvGrpSpPr/>
            <p:nvPr/>
          </p:nvGrpSpPr>
          <p:grpSpPr>
            <a:xfrm>
              <a:off x="5805714" y="4473872"/>
              <a:ext cx="580573" cy="386869"/>
              <a:chOff x="5805714" y="609691"/>
              <a:chExt cx="580573" cy="386869"/>
            </a:xfrm>
          </p:grpSpPr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xmlns="" id="{16259704-CA38-4525-8489-D1FECD12BDBC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xmlns="" id="{40F4FCA1-5992-49D0-8CE6-8488CF6BAF04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886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xmlns="" id="{F5C59377-7214-4209-BA16-86D5D1DAE2B0}"/>
                </a:ext>
              </a:extLst>
            </p:cNvPr>
            <p:cNvGrpSpPr/>
            <p:nvPr/>
          </p:nvGrpSpPr>
          <p:grpSpPr>
            <a:xfrm>
              <a:off x="5805714" y="4784895"/>
              <a:ext cx="580573" cy="386869"/>
              <a:chOff x="5805714" y="609691"/>
              <a:chExt cx="580573" cy="386869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xmlns="" id="{959A5D35-C7AE-458F-BBB5-71CD3A3F97F8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Arc 121">
                <a:extLst>
                  <a:ext uri="{FF2B5EF4-FFF2-40B4-BE49-F238E27FC236}">
                    <a16:creationId xmlns:a16="http://schemas.microsoft.com/office/drawing/2014/main" xmlns="" id="{F490A229-65A6-4DFF-870F-4B92A114A66A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46438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9EC6FFFF-2006-4366-8566-0113AD9F036A}"/>
                </a:ext>
              </a:extLst>
            </p:cNvPr>
            <p:cNvGrpSpPr/>
            <p:nvPr/>
          </p:nvGrpSpPr>
          <p:grpSpPr>
            <a:xfrm>
              <a:off x="5805714" y="5095918"/>
              <a:ext cx="580573" cy="386869"/>
              <a:chOff x="5805714" y="609691"/>
              <a:chExt cx="580573" cy="386869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xmlns="" id="{595E399E-0521-4D5B-914F-29C3ADDF2B72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Arc 124">
                <a:extLst>
                  <a:ext uri="{FF2B5EF4-FFF2-40B4-BE49-F238E27FC236}">
                    <a16:creationId xmlns:a16="http://schemas.microsoft.com/office/drawing/2014/main" xmlns="" id="{14739334-2472-4756-B880-7780C40DA407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22511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xmlns="" id="{6D7FEFCF-F5E2-48A4-8DA2-466E3FA530E8}"/>
                </a:ext>
              </a:extLst>
            </p:cNvPr>
            <p:cNvGrpSpPr/>
            <p:nvPr/>
          </p:nvGrpSpPr>
          <p:grpSpPr>
            <a:xfrm>
              <a:off x="5805714" y="5406941"/>
              <a:ext cx="580573" cy="386869"/>
              <a:chOff x="5805714" y="609691"/>
              <a:chExt cx="580573" cy="386869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xmlns="" id="{5B8C7798-2FB8-447C-BA5C-ECB75C74E5AD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Arc 127">
                <a:extLst>
                  <a:ext uri="{FF2B5EF4-FFF2-40B4-BE49-F238E27FC236}">
                    <a16:creationId xmlns:a16="http://schemas.microsoft.com/office/drawing/2014/main" xmlns="" id="{DDFE7CA2-AC7D-4CF0-A779-1F7EC6161969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79167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xmlns="" id="{EF6B5FAD-EB1F-43DC-8B99-11CAD21D64C9}"/>
                </a:ext>
              </a:extLst>
            </p:cNvPr>
            <p:cNvGrpSpPr/>
            <p:nvPr/>
          </p:nvGrpSpPr>
          <p:grpSpPr>
            <a:xfrm>
              <a:off x="5805714" y="5717964"/>
              <a:ext cx="580573" cy="386869"/>
              <a:chOff x="5805714" y="609691"/>
              <a:chExt cx="580573" cy="386869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xmlns="" id="{B817890A-729D-4FBB-8EF7-DAFD6F73427B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Arc 130">
                <a:extLst>
                  <a:ext uri="{FF2B5EF4-FFF2-40B4-BE49-F238E27FC236}">
                    <a16:creationId xmlns:a16="http://schemas.microsoft.com/office/drawing/2014/main" xmlns="" id="{EAD6132E-2435-4771-A3CC-CCE94E7A9600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992407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xmlns="" id="{2B7006E1-B188-46BA-BAA5-15A960905F4C}"/>
                </a:ext>
              </a:extLst>
            </p:cNvPr>
            <p:cNvGrpSpPr/>
            <p:nvPr/>
          </p:nvGrpSpPr>
          <p:grpSpPr>
            <a:xfrm>
              <a:off x="5805714" y="6028987"/>
              <a:ext cx="580573" cy="386869"/>
              <a:chOff x="5805714" y="609691"/>
              <a:chExt cx="580573" cy="386869"/>
            </a:xfrm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xmlns="" id="{D01250CF-AFA1-4A19-B3C7-7F163609380B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Arc 133">
                <a:extLst>
                  <a:ext uri="{FF2B5EF4-FFF2-40B4-BE49-F238E27FC236}">
                    <a16:creationId xmlns:a16="http://schemas.microsoft.com/office/drawing/2014/main" xmlns="" id="{1014BA5C-C370-44EB-84DA-2D69E36CE6C3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97210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xmlns="" id="{AD8CB7E5-EBC4-4791-B93B-D0B41B862B83}"/>
                </a:ext>
              </a:extLst>
            </p:cNvPr>
            <p:cNvGrpSpPr/>
            <p:nvPr/>
          </p:nvGrpSpPr>
          <p:grpSpPr>
            <a:xfrm>
              <a:off x="5805714" y="6340004"/>
              <a:ext cx="580573" cy="386869"/>
              <a:chOff x="5805714" y="609691"/>
              <a:chExt cx="580573" cy="386869"/>
            </a:xfrm>
          </p:grpSpPr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xmlns="" id="{CF456FF3-391C-4C8E-A128-A413BDBBB225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7" name="Arc 136">
                <a:extLst>
                  <a:ext uri="{FF2B5EF4-FFF2-40B4-BE49-F238E27FC236}">
                    <a16:creationId xmlns:a16="http://schemas.microsoft.com/office/drawing/2014/main" xmlns="" id="{8838FE2A-04D7-44E3-97C3-54338832CB9A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29801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C237B03-D5B0-4847-9B0D-85D7475DF916}"/>
              </a:ext>
            </a:extLst>
          </p:cNvPr>
          <p:cNvSpPr txBox="1"/>
          <p:nvPr/>
        </p:nvSpPr>
        <p:spPr>
          <a:xfrm>
            <a:off x="6510147" y="425030"/>
            <a:ext cx="4896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nd Of Sean" panose="02000500000000000000" pitchFamily="2" charset="-128"/>
                <a:ea typeface="Hand Of Sean" panose="02000500000000000000" pitchFamily="2" charset="-128"/>
                <a:cs typeface="+mn-cs"/>
              </a:rPr>
              <a:t>ABOUT</a:t>
            </a:r>
            <a:r>
              <a:rPr kumimoji="0" lang="en-US" sz="2400" b="1" i="0" u="none" strike="noStrike" kern="1200" cap="none" spc="0" normalizeH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nd Of Sean" panose="02000500000000000000" pitchFamily="2" charset="-128"/>
                <a:ea typeface="Hand Of Sean" panose="02000500000000000000" pitchFamily="2" charset="-128"/>
                <a:cs typeface="+mn-cs"/>
              </a:rPr>
              <a:t>  ME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nd Of Sean" panose="02000500000000000000" pitchFamily="2" charset="-128"/>
              <a:ea typeface="Hand Of Sean" panose="02000500000000000000" pitchFamily="2" charset="-128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63ECD20-5953-472E-BBEA-B9F39A5A95B3}"/>
              </a:ext>
            </a:extLst>
          </p:cNvPr>
          <p:cNvSpPr txBox="1"/>
          <p:nvPr/>
        </p:nvSpPr>
        <p:spPr>
          <a:xfrm>
            <a:off x="6449231" y="2836807"/>
            <a:ext cx="5343913" cy="522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nd Of Sean" panose="02000500000000000000" pitchFamily="2" charset="-128"/>
              <a:ea typeface="Hand Of Sean" panose="02000500000000000000" pitchFamily="2" charset="-128"/>
              <a:cs typeface="+mn-cs"/>
            </a:endParaRP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xmlns="" id="{7EA536D0-AF1D-4673-B29A-B7B68D143B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xmlns="" id="{E408863E-F69B-4270-95E7-FF906DCB2F7E}"/>
              </a:ext>
            </a:extLst>
          </p:cNvPr>
          <p:cNvSpPr txBox="1"/>
          <p:nvPr/>
        </p:nvSpPr>
        <p:spPr>
          <a:xfrm>
            <a:off x="6560285" y="1403939"/>
            <a:ext cx="4963748" cy="4521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3900"/>
              </a:lnSpc>
              <a:defRPr/>
            </a:pPr>
            <a:r>
              <a:rPr lang="en-US" dirty="0">
                <a:solidFill>
                  <a:srgbClr val="000000"/>
                </a:solidFill>
                <a:latin typeface="Arimo"/>
              </a:rPr>
              <a:t>I am a professional and passionate programmer in my daily life. A quick learner with a self-learning attitude. I love to learn and explore new technologies and am Passionate about Problem Solving. Love almost all the stacks of Software Engineering. My current stack includes Asp.net, </a:t>
            </a:r>
            <a:r>
              <a:rPr lang="en-US" dirty="0" err="1">
                <a:solidFill>
                  <a:srgbClr val="000000"/>
                </a:solidFill>
                <a:latin typeface="Arimo"/>
              </a:rPr>
              <a:t>ReactJs</a:t>
            </a:r>
            <a:r>
              <a:rPr lang="en-US" dirty="0">
                <a:solidFill>
                  <a:srgbClr val="000000"/>
                </a:solidFill>
                <a:latin typeface="Arimo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Arimo"/>
              </a:rPr>
              <a:t>NextJs</a:t>
            </a:r>
            <a:r>
              <a:rPr lang="en-US" dirty="0">
                <a:solidFill>
                  <a:srgbClr val="000000"/>
                </a:solidFill>
                <a:latin typeface="Arimo"/>
              </a:rPr>
              <a:t>, Redux, Bootstrap, Material UI, MongoDB, </a:t>
            </a:r>
            <a:r>
              <a:rPr lang="en-US" dirty="0" err="1">
                <a:solidFill>
                  <a:srgbClr val="000000"/>
                </a:solidFill>
                <a:latin typeface="Arimo"/>
              </a:rPr>
              <a:t>Mysql</a:t>
            </a:r>
            <a:r>
              <a:rPr lang="en-US" dirty="0">
                <a:solidFill>
                  <a:srgbClr val="000000"/>
                </a:solidFill>
                <a:latin typeface="Arimo"/>
              </a:rPr>
              <a:t>, PostgreSQL, </a:t>
            </a:r>
            <a:r>
              <a:rPr lang="en-US" dirty="0" err="1">
                <a:solidFill>
                  <a:srgbClr val="000000"/>
                </a:solidFill>
                <a:latin typeface="Arimo"/>
              </a:rPr>
              <a:t>Firebase,etc</a:t>
            </a:r>
            <a:r>
              <a:rPr lang="en-US" dirty="0">
                <a:solidFill>
                  <a:srgbClr val="000000"/>
                </a:solidFill>
                <a:latin typeface="Arimo"/>
              </a:rPr>
              <a:t>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421" y="806"/>
            <a:ext cx="3702212" cy="8158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495646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xmlns="" id="{55C089E3-40F2-48EE-94AD-97A50E3AC6F8}"/>
              </a:ext>
            </a:extLst>
          </p:cNvPr>
          <p:cNvSpPr/>
          <p:nvPr/>
        </p:nvSpPr>
        <p:spPr>
          <a:xfrm>
            <a:off x="6096000" y="0"/>
            <a:ext cx="5660571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C03955BB-E41C-4E77-BB48-325360470229}"/>
              </a:ext>
            </a:extLst>
          </p:cNvPr>
          <p:cNvSpPr/>
          <p:nvPr/>
        </p:nvSpPr>
        <p:spPr>
          <a:xfrm>
            <a:off x="275044" y="-5786"/>
            <a:ext cx="5681417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889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xmlns="" id="{B1C4F1B1-18D1-4F24-A7B4-A913BFFF45E6}"/>
              </a:ext>
            </a:extLst>
          </p:cNvPr>
          <p:cNvGrpSpPr/>
          <p:nvPr/>
        </p:nvGrpSpPr>
        <p:grpSpPr>
          <a:xfrm>
            <a:off x="6096000" y="119550"/>
            <a:ext cx="5574535" cy="6778315"/>
            <a:chOff x="6096000" y="119550"/>
            <a:chExt cx="5574535" cy="6778315"/>
          </a:xfrm>
        </p:grpSpPr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xmlns="" id="{479DEB60-7570-45B4-8336-36827F8A3ED2}"/>
                </a:ext>
              </a:extLst>
            </p:cNvPr>
            <p:cNvSpPr/>
            <p:nvPr/>
          </p:nvSpPr>
          <p:spPr>
            <a:xfrm>
              <a:off x="11148331" y="4069452"/>
              <a:ext cx="522204" cy="2657736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ffectLst>
              <a:outerShdw blurRad="508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xmlns="" id="{1F0B4A1C-B94A-47CE-AED1-2D2A4BE4CFF9}"/>
                </a:ext>
              </a:extLst>
            </p:cNvPr>
            <p:cNvSpPr/>
            <p:nvPr/>
          </p:nvSpPr>
          <p:spPr>
            <a:xfrm>
              <a:off x="6128872" y="119550"/>
              <a:ext cx="5395162" cy="6607323"/>
            </a:xfrm>
            <a:custGeom>
              <a:avLst/>
              <a:gdLst>
                <a:gd name="connsiteX0" fmla="*/ 0 w 5395162"/>
                <a:gd name="connsiteY0" fmla="*/ 0 h 6607323"/>
                <a:gd name="connsiteX1" fmla="*/ 5395162 w 5395162"/>
                <a:gd name="connsiteY1" fmla="*/ 0 h 6607323"/>
                <a:gd name="connsiteX2" fmla="*/ 5395162 w 5395162"/>
                <a:gd name="connsiteY2" fmla="*/ 3949902 h 6607323"/>
                <a:gd name="connsiteX3" fmla="*/ 5230980 w 5395162"/>
                <a:gd name="connsiteY3" fmla="*/ 3949902 h 6607323"/>
                <a:gd name="connsiteX4" fmla="*/ 5032614 w 5395162"/>
                <a:gd name="connsiteY4" fmla="*/ 4148268 h 6607323"/>
                <a:gd name="connsiteX5" fmla="*/ 5032614 w 5395162"/>
                <a:gd name="connsiteY5" fmla="*/ 6607209 h 6607323"/>
                <a:gd name="connsiteX6" fmla="*/ 5032625 w 5395162"/>
                <a:gd name="connsiteY6" fmla="*/ 6607323 h 6607323"/>
                <a:gd name="connsiteX7" fmla="*/ 0 w 5395162"/>
                <a:gd name="connsiteY7" fmla="*/ 6607323 h 6607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5162" h="6607323">
                  <a:moveTo>
                    <a:pt x="0" y="0"/>
                  </a:moveTo>
                  <a:lnTo>
                    <a:pt x="5395162" y="0"/>
                  </a:lnTo>
                  <a:lnTo>
                    <a:pt x="5395162" y="3949902"/>
                  </a:lnTo>
                  <a:lnTo>
                    <a:pt x="5230980" y="3949902"/>
                  </a:lnTo>
                  <a:cubicBezTo>
                    <a:pt x="5121425" y="3949902"/>
                    <a:pt x="5032614" y="4038713"/>
                    <a:pt x="5032614" y="4148268"/>
                  </a:cubicBezTo>
                  <a:lnTo>
                    <a:pt x="5032614" y="6607209"/>
                  </a:lnTo>
                  <a:lnTo>
                    <a:pt x="5032625" y="6607323"/>
                  </a:lnTo>
                  <a:lnTo>
                    <a:pt x="0" y="6607323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ffectLst>
              <a:outerShdw blurRad="508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xmlns="" id="{59162A81-0D26-49D5-9C3D-AF1145F70A57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909390"/>
              <a:ext cx="5428034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xmlns="" id="{9DC12B9C-03BA-4147-9B14-30D86730F24B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1374180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xmlns="" id="{6DCDD4C6-51F4-4E17-AD53-489FD1F39D5F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1864456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xmlns="" id="{22656D87-BB85-4C46-9209-8C9140CFF071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2354732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xmlns="" id="{B8516F6C-3E8F-41F1-85A7-8235F4B1C824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2845008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xmlns="" id="{989266B4-BC34-4ABF-A425-A7DC3F37E571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3335284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xmlns="" id="{6FBF9DB6-3F78-4FB6-A1C7-279765773246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3825560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xmlns="" id="{87FF3BCF-0219-48EC-8281-6991C30C1636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4315836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xmlns="" id="{66E6F99E-140E-42F7-9CD9-520ABBCB79FF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4806112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xmlns="" id="{FD4DA134-0BBC-4EEA-B046-D144F8362963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5296388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xmlns="" id="{D81023F8-3930-4E86-AADD-C34248F41F99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5786664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xmlns="" id="{AB4022E9-383B-473B-A517-D6A80C1B6F12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6276940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xmlns="" id="{B1FBF4D5-CE44-480D-BC29-B88EB2D96005}"/>
                </a:ext>
              </a:extLst>
            </p:cNvPr>
            <p:cNvSpPr txBox="1"/>
            <p:nvPr/>
          </p:nvSpPr>
          <p:spPr>
            <a:xfrm>
              <a:off x="11176000" y="5595360"/>
              <a:ext cx="461665" cy="1302505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PAGE </a:t>
              </a:r>
              <a:r>
                <a:rPr lang="en-US" b="1" dirty="0" smtClean="0">
                  <a:solidFill>
                    <a:prstClr val="black"/>
                  </a:solidFill>
                  <a:latin typeface="Calibri" panose="020F0502020204030204"/>
                </a:rPr>
                <a:t>11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5" name="Rectangle 174">
            <a:extLst>
              <a:ext uri="{FF2B5EF4-FFF2-40B4-BE49-F238E27FC236}">
                <a16:creationId xmlns:a16="http://schemas.microsoft.com/office/drawing/2014/main" xmlns="" id="{BC45525F-CA64-4D1D-A75E-E6290B229999}"/>
              </a:ext>
            </a:extLst>
          </p:cNvPr>
          <p:cNvSpPr/>
          <p:nvPr/>
        </p:nvSpPr>
        <p:spPr>
          <a:xfrm flipH="1">
            <a:off x="351445" y="4039091"/>
            <a:ext cx="522204" cy="2657736"/>
          </a:xfrm>
          <a:prstGeom prst="rect">
            <a:avLst/>
          </a:prstGeom>
          <a:solidFill>
            <a:srgbClr val="FF0066"/>
          </a:solidFill>
          <a:ln>
            <a:noFill/>
          </a:ln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xmlns="" id="{4CCDAA36-0014-487F-9FC8-FB18AD79A536}"/>
              </a:ext>
            </a:extLst>
          </p:cNvPr>
          <p:cNvSpPr/>
          <p:nvPr/>
        </p:nvSpPr>
        <p:spPr>
          <a:xfrm flipH="1">
            <a:off x="497946" y="89189"/>
            <a:ext cx="5395162" cy="6607323"/>
          </a:xfrm>
          <a:custGeom>
            <a:avLst/>
            <a:gdLst>
              <a:gd name="connsiteX0" fmla="*/ 0 w 5395162"/>
              <a:gd name="connsiteY0" fmla="*/ 0 h 6607323"/>
              <a:gd name="connsiteX1" fmla="*/ 5395162 w 5395162"/>
              <a:gd name="connsiteY1" fmla="*/ 0 h 6607323"/>
              <a:gd name="connsiteX2" fmla="*/ 5395162 w 5395162"/>
              <a:gd name="connsiteY2" fmla="*/ 3949902 h 6607323"/>
              <a:gd name="connsiteX3" fmla="*/ 5230980 w 5395162"/>
              <a:gd name="connsiteY3" fmla="*/ 3949902 h 6607323"/>
              <a:gd name="connsiteX4" fmla="*/ 5032614 w 5395162"/>
              <a:gd name="connsiteY4" fmla="*/ 4148268 h 6607323"/>
              <a:gd name="connsiteX5" fmla="*/ 5032614 w 5395162"/>
              <a:gd name="connsiteY5" fmla="*/ 6607209 h 6607323"/>
              <a:gd name="connsiteX6" fmla="*/ 5032625 w 5395162"/>
              <a:gd name="connsiteY6" fmla="*/ 6607323 h 6607323"/>
              <a:gd name="connsiteX7" fmla="*/ 0 w 5395162"/>
              <a:gd name="connsiteY7" fmla="*/ 6607323 h 6607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95162" h="6607323">
                <a:moveTo>
                  <a:pt x="0" y="0"/>
                </a:moveTo>
                <a:lnTo>
                  <a:pt x="5395162" y="0"/>
                </a:lnTo>
                <a:lnTo>
                  <a:pt x="5395162" y="3949902"/>
                </a:lnTo>
                <a:lnTo>
                  <a:pt x="5230980" y="3949902"/>
                </a:lnTo>
                <a:cubicBezTo>
                  <a:pt x="5121425" y="3949902"/>
                  <a:pt x="5032614" y="4038713"/>
                  <a:pt x="5032614" y="4148268"/>
                </a:cubicBezTo>
                <a:lnTo>
                  <a:pt x="5032614" y="6607209"/>
                </a:lnTo>
                <a:lnTo>
                  <a:pt x="5032625" y="6607323"/>
                </a:lnTo>
                <a:lnTo>
                  <a:pt x="0" y="6607323"/>
                </a:lnTo>
                <a:close/>
              </a:path>
            </a:pathLst>
          </a:custGeom>
          <a:solidFill>
            <a:srgbClr val="FDFDFD"/>
          </a:solidFill>
          <a:ln>
            <a:noFill/>
          </a:ln>
          <a:effectLst>
            <a:outerShdw blurRad="50800" dist="762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xmlns="" id="{028D77CE-26CC-48A3-92E2-0D112FD9E9FA}"/>
              </a:ext>
            </a:extLst>
          </p:cNvPr>
          <p:cNvSpPr txBox="1"/>
          <p:nvPr/>
        </p:nvSpPr>
        <p:spPr>
          <a:xfrm flipH="1">
            <a:off x="384315" y="5564999"/>
            <a:ext cx="461665" cy="130250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PAGE </a:t>
            </a:r>
            <a:r>
              <a:rPr lang="en-US" b="1" dirty="0" smtClean="0">
                <a:solidFill>
                  <a:prstClr val="white"/>
                </a:solidFill>
                <a:latin typeface="Calibri" panose="020F0502020204030204"/>
              </a:rPr>
              <a:t>10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0F1A4B53-3DA8-4B08-87F6-99E2B5780CCB}"/>
              </a:ext>
            </a:extLst>
          </p:cNvPr>
          <p:cNvGrpSpPr/>
          <p:nvPr/>
        </p:nvGrpSpPr>
        <p:grpSpPr>
          <a:xfrm>
            <a:off x="5604611" y="119550"/>
            <a:ext cx="781676" cy="6607323"/>
            <a:chOff x="5604611" y="119550"/>
            <a:chExt cx="781676" cy="6607323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xmlns="" id="{D119F2DB-0E38-4A31-831F-2BAF295D2A25}"/>
                </a:ext>
              </a:extLst>
            </p:cNvPr>
            <p:cNvSpPr/>
            <p:nvPr/>
          </p:nvSpPr>
          <p:spPr>
            <a:xfrm>
              <a:off x="5635694" y="202535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AEE5042A-E067-4FB7-BCFF-00BB33BFEDEC}"/>
                </a:ext>
              </a:extLst>
            </p:cNvPr>
            <p:cNvGrpSpPr/>
            <p:nvPr/>
          </p:nvGrpSpPr>
          <p:grpSpPr>
            <a:xfrm>
              <a:off x="5805714" y="119550"/>
              <a:ext cx="580573" cy="386869"/>
              <a:chOff x="5805714" y="609691"/>
              <a:chExt cx="580573" cy="386869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id="{9ECC8D50-758B-45D1-9832-058DA749338C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Arc 8">
                <a:extLst>
                  <a:ext uri="{FF2B5EF4-FFF2-40B4-BE49-F238E27FC236}">
                    <a16:creationId xmlns:a16="http://schemas.microsoft.com/office/drawing/2014/main" xmlns="" id="{FC783E55-1922-4926-8D97-EC60526709F7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333954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xmlns="" id="{FCB92E0C-F05E-4602-8A6C-A561815032EC}"/>
                </a:ext>
              </a:extLst>
            </p:cNvPr>
            <p:cNvSpPr/>
            <p:nvPr/>
          </p:nvSpPr>
          <p:spPr>
            <a:xfrm>
              <a:off x="5632035" y="503041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xmlns="" id="{E48E30C9-A74F-4C52-AD04-FC9A5CBD8258}"/>
                </a:ext>
              </a:extLst>
            </p:cNvPr>
            <p:cNvGrpSpPr/>
            <p:nvPr/>
          </p:nvGrpSpPr>
          <p:grpSpPr>
            <a:xfrm>
              <a:off x="5805714" y="430573"/>
              <a:ext cx="580573" cy="386869"/>
              <a:chOff x="5805714" y="609691"/>
              <a:chExt cx="580573" cy="386869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xmlns="" id="{9D80A7DB-810E-4588-BE25-E9F7C34D3DB1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Arc 79">
                <a:extLst>
                  <a:ext uri="{FF2B5EF4-FFF2-40B4-BE49-F238E27FC236}">
                    <a16:creationId xmlns:a16="http://schemas.microsoft.com/office/drawing/2014/main" xmlns="" id="{0CEE252C-3F6B-425D-A974-8C322FD62AA8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604954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xmlns="" id="{A4620A41-830E-412F-B7F4-82B17531460F}"/>
                </a:ext>
              </a:extLst>
            </p:cNvPr>
            <p:cNvSpPr/>
            <p:nvPr/>
          </p:nvSpPr>
          <p:spPr>
            <a:xfrm>
              <a:off x="5635694" y="817487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xmlns="" id="{B8C591D4-C50C-4B67-805A-961945693BE6}"/>
                </a:ext>
              </a:extLst>
            </p:cNvPr>
            <p:cNvSpPr/>
            <p:nvPr/>
          </p:nvSpPr>
          <p:spPr>
            <a:xfrm>
              <a:off x="5636493" y="1123923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xmlns="" id="{461F08B5-15BF-4C63-B54C-7D2001EDCAD3}"/>
                </a:ext>
              </a:extLst>
            </p:cNvPr>
            <p:cNvSpPr/>
            <p:nvPr/>
          </p:nvSpPr>
          <p:spPr>
            <a:xfrm>
              <a:off x="5633303" y="1440825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D12C5631-8C0A-4256-BD3E-88D081A7321B}"/>
                </a:ext>
              </a:extLst>
            </p:cNvPr>
            <p:cNvSpPr/>
            <p:nvPr/>
          </p:nvSpPr>
          <p:spPr>
            <a:xfrm>
              <a:off x="5641689" y="1742385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xmlns="" id="{D3030D9B-44CF-4F4E-A86E-18A79322376D}"/>
                </a:ext>
              </a:extLst>
            </p:cNvPr>
            <p:cNvSpPr/>
            <p:nvPr/>
          </p:nvSpPr>
          <p:spPr>
            <a:xfrm>
              <a:off x="5626130" y="2064953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xmlns="" id="{0E9F8D11-58D9-4493-A410-DACB43B5E48F}"/>
                </a:ext>
              </a:extLst>
            </p:cNvPr>
            <p:cNvSpPr/>
            <p:nvPr/>
          </p:nvSpPr>
          <p:spPr>
            <a:xfrm>
              <a:off x="5626130" y="2372116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xmlns="" id="{880FA994-AF36-4890-A98D-4750B71B3C59}"/>
                </a:ext>
              </a:extLst>
            </p:cNvPr>
            <p:cNvSpPr/>
            <p:nvPr/>
          </p:nvSpPr>
          <p:spPr>
            <a:xfrm>
              <a:off x="5633303" y="2684520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xmlns="" id="{9E5C2FB6-992A-4537-B467-2FCB0FDBDB9F}"/>
                </a:ext>
              </a:extLst>
            </p:cNvPr>
            <p:cNvSpPr/>
            <p:nvPr/>
          </p:nvSpPr>
          <p:spPr>
            <a:xfrm>
              <a:off x="5633303" y="2985986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xmlns="" id="{73193785-12A4-408F-9E7C-27DDBEAFA7BD}"/>
                </a:ext>
              </a:extLst>
            </p:cNvPr>
            <p:cNvSpPr/>
            <p:nvPr/>
          </p:nvSpPr>
          <p:spPr>
            <a:xfrm>
              <a:off x="5626130" y="3308187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xmlns="" id="{FF68EA0C-3323-4279-9322-583E0496C340}"/>
                </a:ext>
              </a:extLst>
            </p:cNvPr>
            <p:cNvSpPr/>
            <p:nvPr/>
          </p:nvSpPr>
          <p:spPr>
            <a:xfrm>
              <a:off x="5618957" y="3615100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xmlns="" id="{DA8F7F98-A2C1-4622-86E7-4F2038831BBE}"/>
                </a:ext>
              </a:extLst>
            </p:cNvPr>
            <p:cNvSpPr/>
            <p:nvPr/>
          </p:nvSpPr>
          <p:spPr>
            <a:xfrm>
              <a:off x="5604611" y="3927247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xmlns="" id="{0A05E640-BFCE-401E-8E58-B95F9FAC8DFA}"/>
                </a:ext>
              </a:extLst>
            </p:cNvPr>
            <p:cNvSpPr/>
            <p:nvPr/>
          </p:nvSpPr>
          <p:spPr>
            <a:xfrm>
              <a:off x="5611784" y="4239143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xmlns="" id="{E054FE0A-3727-4A81-B405-7B2AD3CF46C1}"/>
                </a:ext>
              </a:extLst>
            </p:cNvPr>
            <p:cNvSpPr/>
            <p:nvPr/>
          </p:nvSpPr>
          <p:spPr>
            <a:xfrm>
              <a:off x="5604611" y="4546182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xmlns="" id="{181F776C-2AF8-48ED-A45F-6043E45954BF}"/>
                </a:ext>
              </a:extLst>
            </p:cNvPr>
            <p:cNvSpPr/>
            <p:nvPr/>
          </p:nvSpPr>
          <p:spPr>
            <a:xfrm>
              <a:off x="5609779" y="4857467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xmlns="" id="{F411B93B-64DC-40ED-8351-A38502F83EC2}"/>
                </a:ext>
              </a:extLst>
            </p:cNvPr>
            <p:cNvSpPr/>
            <p:nvPr/>
          </p:nvSpPr>
          <p:spPr>
            <a:xfrm>
              <a:off x="5618957" y="5171895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xmlns="" id="{6D4EF766-AAA1-4FD1-9EB8-BC7CCAF80F4C}"/>
                </a:ext>
              </a:extLst>
            </p:cNvPr>
            <p:cNvSpPr/>
            <p:nvPr/>
          </p:nvSpPr>
          <p:spPr>
            <a:xfrm>
              <a:off x="5611784" y="5503140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xmlns="" id="{CA3BC80A-A5C7-4031-AE04-E1DBB065F990}"/>
                </a:ext>
              </a:extLst>
            </p:cNvPr>
            <p:cNvSpPr/>
            <p:nvPr/>
          </p:nvSpPr>
          <p:spPr>
            <a:xfrm>
              <a:off x="5604611" y="5797854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xmlns="" id="{B2C4E260-0390-4C3C-B29D-AB4732D5F312}"/>
                </a:ext>
              </a:extLst>
            </p:cNvPr>
            <p:cNvSpPr/>
            <p:nvPr/>
          </p:nvSpPr>
          <p:spPr>
            <a:xfrm>
              <a:off x="5604611" y="6097210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xmlns="" id="{9CF30D03-0768-4F4A-876B-4064ADC4B962}"/>
                </a:ext>
              </a:extLst>
            </p:cNvPr>
            <p:cNvSpPr/>
            <p:nvPr/>
          </p:nvSpPr>
          <p:spPr>
            <a:xfrm>
              <a:off x="5611784" y="6412576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xmlns="" id="{BDE4CAF1-67FB-4A00-A957-F84932EF37EA}"/>
                </a:ext>
              </a:extLst>
            </p:cNvPr>
            <p:cNvGrpSpPr/>
            <p:nvPr/>
          </p:nvGrpSpPr>
          <p:grpSpPr>
            <a:xfrm>
              <a:off x="5805714" y="741596"/>
              <a:ext cx="580573" cy="386869"/>
              <a:chOff x="5805714" y="609691"/>
              <a:chExt cx="580573" cy="386869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xmlns="" id="{74C944AF-D50A-425E-A441-BD46E8CB9783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Arc 82">
                <a:extLst>
                  <a:ext uri="{FF2B5EF4-FFF2-40B4-BE49-F238E27FC236}">
                    <a16:creationId xmlns:a16="http://schemas.microsoft.com/office/drawing/2014/main" xmlns="" id="{AE95EC9D-DB78-417E-AF31-C543DE84C1EE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7575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xmlns="" id="{EC3E0684-8AE8-4214-BF7B-4AAB6B86F600}"/>
                </a:ext>
              </a:extLst>
            </p:cNvPr>
            <p:cNvGrpSpPr/>
            <p:nvPr/>
          </p:nvGrpSpPr>
          <p:grpSpPr>
            <a:xfrm>
              <a:off x="5805714" y="1052619"/>
              <a:ext cx="580573" cy="386869"/>
              <a:chOff x="5805714" y="609691"/>
              <a:chExt cx="580573" cy="386869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xmlns="" id="{CF8E04A3-B6B4-4F3C-BB6B-AF9929DDA237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Arc 85">
                <a:extLst>
                  <a:ext uri="{FF2B5EF4-FFF2-40B4-BE49-F238E27FC236}">
                    <a16:creationId xmlns:a16="http://schemas.microsoft.com/office/drawing/2014/main" xmlns="" id="{18A95974-DAB2-4BF8-9192-96278D1744CD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30485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C97BDBFC-6DCF-4D05-9235-AF24FD08B7BA}"/>
                </a:ext>
              </a:extLst>
            </p:cNvPr>
            <p:cNvGrpSpPr/>
            <p:nvPr/>
          </p:nvGrpSpPr>
          <p:grpSpPr>
            <a:xfrm>
              <a:off x="5805714" y="1363642"/>
              <a:ext cx="580573" cy="386869"/>
              <a:chOff x="5805714" y="609691"/>
              <a:chExt cx="580573" cy="386869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xmlns="" id="{4AB8CE96-3DF3-4063-9F27-D4DB07BB75EF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xmlns="" id="{309BD817-14B6-4AA7-A1F6-6EAEFBC3A86F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09658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xmlns="" id="{C6951FED-2BD7-4859-B333-5B1CAEF8AB8D}"/>
                </a:ext>
              </a:extLst>
            </p:cNvPr>
            <p:cNvGrpSpPr/>
            <p:nvPr/>
          </p:nvGrpSpPr>
          <p:grpSpPr>
            <a:xfrm>
              <a:off x="5805714" y="1674665"/>
              <a:ext cx="580573" cy="386869"/>
              <a:chOff x="5805714" y="609691"/>
              <a:chExt cx="580573" cy="386869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xmlns="" id="{FE30C63D-F045-40E9-8C54-26DA5BDA0F44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Arc 91">
                <a:extLst>
                  <a:ext uri="{FF2B5EF4-FFF2-40B4-BE49-F238E27FC236}">
                    <a16:creationId xmlns:a16="http://schemas.microsoft.com/office/drawing/2014/main" xmlns="" id="{434A2720-2A66-40B1-AC7E-5C244C6E6EB9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7571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xmlns="" id="{3253887B-E245-4C89-84BB-C89576187B4D}"/>
                </a:ext>
              </a:extLst>
            </p:cNvPr>
            <p:cNvGrpSpPr/>
            <p:nvPr/>
          </p:nvGrpSpPr>
          <p:grpSpPr>
            <a:xfrm>
              <a:off x="5805714" y="1985688"/>
              <a:ext cx="580573" cy="386869"/>
              <a:chOff x="5805714" y="609691"/>
              <a:chExt cx="580573" cy="386869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xmlns="" id="{C2935527-C9EF-4950-89BB-EB1207B25EAD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Arc 94">
                <a:extLst>
                  <a:ext uri="{FF2B5EF4-FFF2-40B4-BE49-F238E27FC236}">
                    <a16:creationId xmlns:a16="http://schemas.microsoft.com/office/drawing/2014/main" xmlns="" id="{B885AD0D-2A97-4761-A7E2-81AE7730FF98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782495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xmlns="" id="{B20895E6-FBAD-4249-90F9-43369FD2080F}"/>
                </a:ext>
              </a:extLst>
            </p:cNvPr>
            <p:cNvGrpSpPr/>
            <p:nvPr/>
          </p:nvGrpSpPr>
          <p:grpSpPr>
            <a:xfrm>
              <a:off x="5805714" y="2296711"/>
              <a:ext cx="580573" cy="386869"/>
              <a:chOff x="5805714" y="609691"/>
              <a:chExt cx="580573" cy="386869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xmlns="" id="{416F99E9-E132-4AB6-9501-719E390B2951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Arc 97">
                <a:extLst>
                  <a:ext uri="{FF2B5EF4-FFF2-40B4-BE49-F238E27FC236}">
                    <a16:creationId xmlns:a16="http://schemas.microsoft.com/office/drawing/2014/main" xmlns="" id="{7BF41422-E1EF-4A49-906D-7C9E43200378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37911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xmlns="" id="{3A6C8FCE-3906-4A51-8C51-53A21458A79D}"/>
                </a:ext>
              </a:extLst>
            </p:cNvPr>
            <p:cNvGrpSpPr/>
            <p:nvPr/>
          </p:nvGrpSpPr>
          <p:grpSpPr>
            <a:xfrm>
              <a:off x="5805714" y="2607734"/>
              <a:ext cx="580573" cy="386869"/>
              <a:chOff x="5805714" y="609691"/>
              <a:chExt cx="580573" cy="386869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xmlns="" id="{01B7306C-C82A-4CBC-8810-B196E2B85FD9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Arc 100">
                <a:extLst>
                  <a:ext uri="{FF2B5EF4-FFF2-40B4-BE49-F238E27FC236}">
                    <a16:creationId xmlns:a16="http://schemas.microsoft.com/office/drawing/2014/main" xmlns="" id="{4309EB4B-A1C1-41B8-9E71-43E4632DE81A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17170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xmlns="" id="{C74B4894-B5D2-4362-964C-D4DC0546060A}"/>
                </a:ext>
              </a:extLst>
            </p:cNvPr>
            <p:cNvGrpSpPr/>
            <p:nvPr/>
          </p:nvGrpSpPr>
          <p:grpSpPr>
            <a:xfrm>
              <a:off x="5805714" y="2918757"/>
              <a:ext cx="580573" cy="386869"/>
              <a:chOff x="5805714" y="609691"/>
              <a:chExt cx="580573" cy="386869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xmlns="" id="{DA95D981-4D5B-4F4F-8A82-69838938508F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Arc 103">
                <a:extLst>
                  <a:ext uri="{FF2B5EF4-FFF2-40B4-BE49-F238E27FC236}">
                    <a16:creationId xmlns:a16="http://schemas.microsoft.com/office/drawing/2014/main" xmlns="" id="{E4822634-A39A-4B0D-8399-883328FCA1EE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220475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xmlns="" id="{AC0C8900-7AAE-4DAD-9853-250BA8E46217}"/>
                </a:ext>
              </a:extLst>
            </p:cNvPr>
            <p:cNvGrpSpPr/>
            <p:nvPr/>
          </p:nvGrpSpPr>
          <p:grpSpPr>
            <a:xfrm>
              <a:off x="5805714" y="3229780"/>
              <a:ext cx="580573" cy="386869"/>
              <a:chOff x="5805714" y="609691"/>
              <a:chExt cx="580573" cy="386869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xmlns="" id="{8F16C3F5-5111-4385-95DB-684995C5DA9E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Arc 106">
                <a:extLst>
                  <a:ext uri="{FF2B5EF4-FFF2-40B4-BE49-F238E27FC236}">
                    <a16:creationId xmlns:a16="http://schemas.microsoft.com/office/drawing/2014/main" xmlns="" id="{C8E4EC42-A513-472E-AE69-66EF8F71937C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648007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xmlns="" id="{B9DF2A69-06AC-4DC9-B6C7-9A1B9D012585}"/>
                </a:ext>
              </a:extLst>
            </p:cNvPr>
            <p:cNvGrpSpPr/>
            <p:nvPr/>
          </p:nvGrpSpPr>
          <p:grpSpPr>
            <a:xfrm>
              <a:off x="5805714" y="3540803"/>
              <a:ext cx="580573" cy="386869"/>
              <a:chOff x="5805714" y="609691"/>
              <a:chExt cx="580573" cy="386869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xmlns="" id="{66D59475-186E-4F7A-A501-ABEDCC08DC98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Arc 109">
                <a:extLst>
                  <a:ext uri="{FF2B5EF4-FFF2-40B4-BE49-F238E27FC236}">
                    <a16:creationId xmlns:a16="http://schemas.microsoft.com/office/drawing/2014/main" xmlns="" id="{55C929AA-C5D4-4A29-94FC-BF99C03F9430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901467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xmlns="" id="{26F5DDE8-77F1-4A19-9A73-FA16AD387091}"/>
                </a:ext>
              </a:extLst>
            </p:cNvPr>
            <p:cNvGrpSpPr/>
            <p:nvPr/>
          </p:nvGrpSpPr>
          <p:grpSpPr>
            <a:xfrm>
              <a:off x="5805714" y="3851826"/>
              <a:ext cx="580573" cy="386869"/>
              <a:chOff x="5805714" y="609691"/>
              <a:chExt cx="580573" cy="386869"/>
            </a:xfrm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xmlns="" id="{3975D25C-1E30-46E2-BA99-3037ADE31704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xmlns="" id="{5489E9B8-DC06-4350-B467-61A9DA0B02A7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023282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xmlns="" id="{0375CE18-5EC1-4881-8142-DC1BC91AD094}"/>
                </a:ext>
              </a:extLst>
            </p:cNvPr>
            <p:cNvGrpSpPr/>
            <p:nvPr/>
          </p:nvGrpSpPr>
          <p:grpSpPr>
            <a:xfrm>
              <a:off x="5805714" y="4162849"/>
              <a:ext cx="580573" cy="386869"/>
              <a:chOff x="5805714" y="609691"/>
              <a:chExt cx="580573" cy="386869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xmlns="" id="{10A76D25-919A-40D9-9554-EFE2D3956BE4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Arc 115">
                <a:extLst>
                  <a:ext uri="{FF2B5EF4-FFF2-40B4-BE49-F238E27FC236}">
                    <a16:creationId xmlns:a16="http://schemas.microsoft.com/office/drawing/2014/main" xmlns="" id="{F541D253-66CC-4C59-909C-302800ABEEFC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68103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xmlns="" id="{D86A99F9-8CBA-4BBB-88F7-14582E27C64C}"/>
                </a:ext>
              </a:extLst>
            </p:cNvPr>
            <p:cNvGrpSpPr/>
            <p:nvPr/>
          </p:nvGrpSpPr>
          <p:grpSpPr>
            <a:xfrm>
              <a:off x="5805714" y="4473872"/>
              <a:ext cx="580573" cy="386869"/>
              <a:chOff x="5805714" y="609691"/>
              <a:chExt cx="580573" cy="386869"/>
            </a:xfrm>
          </p:grpSpPr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xmlns="" id="{16259704-CA38-4525-8489-D1FECD12BDBC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xmlns="" id="{40F4FCA1-5992-49D0-8CE6-8488CF6BAF04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886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xmlns="" id="{F5C59377-7214-4209-BA16-86D5D1DAE2B0}"/>
                </a:ext>
              </a:extLst>
            </p:cNvPr>
            <p:cNvGrpSpPr/>
            <p:nvPr/>
          </p:nvGrpSpPr>
          <p:grpSpPr>
            <a:xfrm>
              <a:off x="5805714" y="4784895"/>
              <a:ext cx="580573" cy="386869"/>
              <a:chOff x="5805714" y="609691"/>
              <a:chExt cx="580573" cy="386869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xmlns="" id="{959A5D35-C7AE-458F-BBB5-71CD3A3F97F8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Arc 121">
                <a:extLst>
                  <a:ext uri="{FF2B5EF4-FFF2-40B4-BE49-F238E27FC236}">
                    <a16:creationId xmlns:a16="http://schemas.microsoft.com/office/drawing/2014/main" xmlns="" id="{F490A229-65A6-4DFF-870F-4B92A114A66A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46438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9EC6FFFF-2006-4366-8566-0113AD9F036A}"/>
                </a:ext>
              </a:extLst>
            </p:cNvPr>
            <p:cNvGrpSpPr/>
            <p:nvPr/>
          </p:nvGrpSpPr>
          <p:grpSpPr>
            <a:xfrm>
              <a:off x="5805714" y="5095918"/>
              <a:ext cx="580573" cy="386869"/>
              <a:chOff x="5805714" y="609691"/>
              <a:chExt cx="580573" cy="386869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xmlns="" id="{595E399E-0521-4D5B-914F-29C3ADDF2B72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Arc 124">
                <a:extLst>
                  <a:ext uri="{FF2B5EF4-FFF2-40B4-BE49-F238E27FC236}">
                    <a16:creationId xmlns:a16="http://schemas.microsoft.com/office/drawing/2014/main" xmlns="" id="{14739334-2472-4756-B880-7780C40DA407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22511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xmlns="" id="{6D7FEFCF-F5E2-48A4-8DA2-466E3FA530E8}"/>
                </a:ext>
              </a:extLst>
            </p:cNvPr>
            <p:cNvGrpSpPr/>
            <p:nvPr/>
          </p:nvGrpSpPr>
          <p:grpSpPr>
            <a:xfrm>
              <a:off x="5805714" y="5406941"/>
              <a:ext cx="580573" cy="386869"/>
              <a:chOff x="5805714" y="609691"/>
              <a:chExt cx="580573" cy="386869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xmlns="" id="{5B8C7798-2FB8-447C-BA5C-ECB75C74E5AD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Arc 127">
                <a:extLst>
                  <a:ext uri="{FF2B5EF4-FFF2-40B4-BE49-F238E27FC236}">
                    <a16:creationId xmlns:a16="http://schemas.microsoft.com/office/drawing/2014/main" xmlns="" id="{DDFE7CA2-AC7D-4CF0-A779-1F7EC6161969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79167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xmlns="" id="{EF6B5FAD-EB1F-43DC-8B99-11CAD21D64C9}"/>
                </a:ext>
              </a:extLst>
            </p:cNvPr>
            <p:cNvGrpSpPr/>
            <p:nvPr/>
          </p:nvGrpSpPr>
          <p:grpSpPr>
            <a:xfrm>
              <a:off x="5805714" y="5717964"/>
              <a:ext cx="580573" cy="386869"/>
              <a:chOff x="5805714" y="609691"/>
              <a:chExt cx="580573" cy="386869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xmlns="" id="{B817890A-729D-4FBB-8EF7-DAFD6F73427B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Arc 130">
                <a:extLst>
                  <a:ext uri="{FF2B5EF4-FFF2-40B4-BE49-F238E27FC236}">
                    <a16:creationId xmlns:a16="http://schemas.microsoft.com/office/drawing/2014/main" xmlns="" id="{EAD6132E-2435-4771-A3CC-CCE94E7A9600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992407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xmlns="" id="{2B7006E1-B188-46BA-BAA5-15A960905F4C}"/>
                </a:ext>
              </a:extLst>
            </p:cNvPr>
            <p:cNvGrpSpPr/>
            <p:nvPr/>
          </p:nvGrpSpPr>
          <p:grpSpPr>
            <a:xfrm>
              <a:off x="5805714" y="6028987"/>
              <a:ext cx="580573" cy="386869"/>
              <a:chOff x="5805714" y="609691"/>
              <a:chExt cx="580573" cy="386869"/>
            </a:xfrm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xmlns="" id="{D01250CF-AFA1-4A19-B3C7-7F163609380B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Arc 133">
                <a:extLst>
                  <a:ext uri="{FF2B5EF4-FFF2-40B4-BE49-F238E27FC236}">
                    <a16:creationId xmlns:a16="http://schemas.microsoft.com/office/drawing/2014/main" xmlns="" id="{1014BA5C-C370-44EB-84DA-2D69E36CE6C3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97210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xmlns="" id="{AD8CB7E5-EBC4-4791-B93B-D0B41B862B83}"/>
                </a:ext>
              </a:extLst>
            </p:cNvPr>
            <p:cNvGrpSpPr/>
            <p:nvPr/>
          </p:nvGrpSpPr>
          <p:grpSpPr>
            <a:xfrm>
              <a:off x="5805714" y="6340004"/>
              <a:ext cx="580573" cy="386869"/>
              <a:chOff x="5805714" y="609691"/>
              <a:chExt cx="580573" cy="386869"/>
            </a:xfrm>
          </p:grpSpPr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xmlns="" id="{CF456FF3-391C-4C8E-A128-A413BDBBB225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7" name="Arc 136">
                <a:extLst>
                  <a:ext uri="{FF2B5EF4-FFF2-40B4-BE49-F238E27FC236}">
                    <a16:creationId xmlns:a16="http://schemas.microsoft.com/office/drawing/2014/main" xmlns="" id="{8838FE2A-04D7-44E3-97C3-54338832CB9A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29801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C237B03-D5B0-4847-9B0D-85D7475DF916}"/>
              </a:ext>
            </a:extLst>
          </p:cNvPr>
          <p:cNvSpPr txBox="1"/>
          <p:nvPr/>
        </p:nvSpPr>
        <p:spPr>
          <a:xfrm>
            <a:off x="6416767" y="430573"/>
            <a:ext cx="4896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nd Of Sean" panose="02000500000000000000" pitchFamily="2" charset="-128"/>
                <a:ea typeface="Hand Of Sean" panose="02000500000000000000" pitchFamily="2" charset="-128"/>
                <a:cs typeface="+mn-cs"/>
              </a:rPr>
              <a:t>EDUCATION</a:t>
            </a:r>
            <a:endParaRPr kumimoji="0" lang="en-US" sz="24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nd Of Sean" panose="02000500000000000000" pitchFamily="2" charset="-128"/>
              <a:ea typeface="Hand Of Sean" panose="02000500000000000000" pitchFamily="2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408863E-F69B-4270-95E7-FF906DCB2F7E}"/>
              </a:ext>
            </a:extLst>
          </p:cNvPr>
          <p:cNvSpPr txBox="1"/>
          <p:nvPr/>
        </p:nvSpPr>
        <p:spPr>
          <a:xfrm>
            <a:off x="6445685" y="909390"/>
            <a:ext cx="4963748" cy="6594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IN" dirty="0" smtClean="0">
                <a:solidFill>
                  <a:prstClr val="black"/>
                </a:solidFill>
                <a:latin typeface="Calibri" panose="020F0502020204030204"/>
              </a:rPr>
              <a:t>BACHELOR’S DEGREE OF TECHNOLOGY in the FIELD OF COMPUTER SCIENCE ENGINEERING FROM VIT, BHOPAL UNIVERSITY,</a:t>
            </a:r>
          </a:p>
          <a:p>
            <a:pPr marR="0" lvl="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dirty="0" smtClean="0">
                <a:solidFill>
                  <a:prstClr val="black"/>
                </a:solidFill>
                <a:latin typeface="Calibri" panose="020F0502020204030204"/>
              </a:rPr>
              <a:t>      (2019-2023), CGPA: 9.25 until</a:t>
            </a:r>
            <a:endParaRPr lang="en-IN" dirty="0" smtClean="0">
              <a:solidFill>
                <a:prstClr val="black"/>
              </a:solidFill>
              <a:latin typeface="Calibri" panose="020F0502020204030204"/>
            </a:endParaRPr>
          </a:p>
          <a:p>
            <a:pPr marL="285750" marR="0" lvl="0" indent="-28575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IN" dirty="0">
              <a:solidFill>
                <a:prstClr val="black"/>
              </a:solidFill>
              <a:latin typeface="Calibri" panose="020F0502020204030204"/>
            </a:endParaRPr>
          </a:p>
          <a:p>
            <a:pPr marL="285750" marR="0" lvl="0" indent="-28575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IN" dirty="0" smtClean="0">
                <a:solidFill>
                  <a:prstClr val="black"/>
                </a:solidFill>
                <a:latin typeface="Calibri" panose="020F0502020204030204"/>
              </a:rPr>
              <a:t>HSC (PCMB) FROM SVKM’S MITHIBAI COLLEGE</a:t>
            </a:r>
          </a:p>
          <a:p>
            <a:pPr marR="0" lvl="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dirty="0" smtClean="0">
                <a:solidFill>
                  <a:prstClr val="black"/>
                </a:solidFill>
                <a:latin typeface="Calibri" panose="020F0502020204030204"/>
              </a:rPr>
              <a:t>      MUMBAI, MAHARASHTRA,</a:t>
            </a:r>
          </a:p>
          <a:p>
            <a:pPr marR="0" lvl="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IN" dirty="0" smtClean="0">
                <a:solidFill>
                  <a:prstClr val="black"/>
                </a:solidFill>
                <a:latin typeface="Calibri" panose="020F0502020204030204"/>
              </a:rPr>
              <a:t>     (2016-2018), </a:t>
            </a:r>
            <a:r>
              <a:rPr lang="en-IN" dirty="0" err="1" smtClean="0">
                <a:solidFill>
                  <a:prstClr val="black"/>
                </a:solidFill>
                <a:latin typeface="Calibri" panose="020F0502020204030204"/>
              </a:rPr>
              <a:t>Agg</a:t>
            </a:r>
            <a:r>
              <a:rPr lang="en-IN" dirty="0" smtClean="0">
                <a:solidFill>
                  <a:prstClr val="black"/>
                </a:solidFill>
                <a:latin typeface="Calibri" panose="020F0502020204030204"/>
              </a:rPr>
              <a:t>: 85.38%</a:t>
            </a:r>
          </a:p>
          <a:p>
            <a:pPr marR="0" lvl="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IN" dirty="0">
              <a:solidFill>
                <a:prstClr val="black"/>
              </a:solidFill>
              <a:latin typeface="Calibri" panose="020F0502020204030204"/>
            </a:endParaRPr>
          </a:p>
          <a:p>
            <a:pPr marL="285750" marR="0" lvl="0" indent="-28575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IN" dirty="0" smtClean="0">
                <a:solidFill>
                  <a:prstClr val="black"/>
                </a:solidFill>
                <a:latin typeface="Calibri" panose="020F0502020204030204"/>
              </a:rPr>
              <a:t>SSC From Mumbai university, Maharashtra</a:t>
            </a:r>
          </a:p>
          <a:p>
            <a:pPr marR="0" lvl="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dirty="0" smtClean="0">
                <a:solidFill>
                  <a:prstClr val="black"/>
                </a:solidFill>
                <a:latin typeface="Calibri" panose="020F0502020204030204"/>
              </a:rPr>
              <a:t>     (2015-2016), </a:t>
            </a:r>
            <a:r>
              <a:rPr lang="en-IN" dirty="0" err="1" smtClean="0">
                <a:solidFill>
                  <a:prstClr val="black"/>
                </a:solidFill>
                <a:latin typeface="Calibri" panose="020F0502020204030204"/>
              </a:rPr>
              <a:t>Agg</a:t>
            </a:r>
            <a:r>
              <a:rPr lang="en-IN" dirty="0" smtClean="0">
                <a:solidFill>
                  <a:prstClr val="black"/>
                </a:solidFill>
                <a:latin typeface="Calibri" panose="020F0502020204030204"/>
              </a:rPr>
              <a:t>: 90.20%</a:t>
            </a:r>
            <a:endParaRPr lang="en-IN" dirty="0">
              <a:solidFill>
                <a:prstClr val="black"/>
              </a:solidFill>
              <a:latin typeface="Calibri" panose="020F0502020204030204"/>
            </a:endParaRPr>
          </a:p>
          <a:p>
            <a:pPr marL="285750" marR="0" lvl="0" indent="-28575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63ECD20-5953-472E-BBEA-B9F39A5A95B3}"/>
              </a:ext>
            </a:extLst>
          </p:cNvPr>
          <p:cNvSpPr txBox="1"/>
          <p:nvPr/>
        </p:nvSpPr>
        <p:spPr>
          <a:xfrm>
            <a:off x="6386287" y="2792330"/>
            <a:ext cx="5343913" cy="522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nd Of Sean" panose="02000500000000000000" pitchFamily="2" charset="-128"/>
              <a:ea typeface="Hand Of Sean" panose="02000500000000000000" pitchFamily="2" charset="-128"/>
              <a:cs typeface="+mn-cs"/>
            </a:endParaRPr>
          </a:p>
        </p:txBody>
      </p:sp>
      <p:pic>
        <p:nvPicPr>
          <p:cNvPr id="4101" name="Picture 5" descr="Petition · FEE Waiver To All The Students of VIT Bhopal University During  This Pandemic. · Change.or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101" y="624007"/>
            <a:ext cx="3466632" cy="1951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7" descr="SVKM'S MITHIBAI COLLEGE OF ARTS, CHAUHAN INSTITUTE OF SCIENCE &amp; AMRUTBEN  JIVANLAL COLLEGE OF COMMERCE AND ECONOMICS (AUT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5" name="Picture 9" descr="Mithibai College of Arts [MCA], Mumbai: Courses, Fees, Placement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211" y="2704995"/>
            <a:ext cx="1551978" cy="155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7" name="Picture 11" descr="Mithibai Colle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2106" y="2703994"/>
            <a:ext cx="1170240" cy="161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15" descr="Maharashtra University of Health Sciences - Wikipedi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447" y="5033271"/>
            <a:ext cx="1289622" cy="140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4807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xmlns="" id="{55C089E3-40F2-48EE-94AD-97A50E3AC6F8}"/>
              </a:ext>
            </a:extLst>
          </p:cNvPr>
          <p:cNvSpPr/>
          <p:nvPr/>
        </p:nvSpPr>
        <p:spPr>
          <a:xfrm>
            <a:off x="6096000" y="0"/>
            <a:ext cx="5660571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C03955BB-E41C-4E77-BB48-325360470229}"/>
              </a:ext>
            </a:extLst>
          </p:cNvPr>
          <p:cNvSpPr/>
          <p:nvPr/>
        </p:nvSpPr>
        <p:spPr>
          <a:xfrm>
            <a:off x="275044" y="-5786"/>
            <a:ext cx="5681417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889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xmlns="" id="{B1C4F1B1-18D1-4F24-A7B4-A913BFFF45E6}"/>
              </a:ext>
            </a:extLst>
          </p:cNvPr>
          <p:cNvGrpSpPr/>
          <p:nvPr/>
        </p:nvGrpSpPr>
        <p:grpSpPr>
          <a:xfrm>
            <a:off x="6096000" y="119550"/>
            <a:ext cx="5574535" cy="6778315"/>
            <a:chOff x="6096000" y="119550"/>
            <a:chExt cx="5574535" cy="6778315"/>
          </a:xfrm>
        </p:grpSpPr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xmlns="" id="{479DEB60-7570-45B4-8336-36827F8A3ED2}"/>
                </a:ext>
              </a:extLst>
            </p:cNvPr>
            <p:cNvSpPr/>
            <p:nvPr/>
          </p:nvSpPr>
          <p:spPr>
            <a:xfrm>
              <a:off x="11148331" y="4069452"/>
              <a:ext cx="522204" cy="2657736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ffectLst>
              <a:outerShdw blurRad="508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xmlns="" id="{1F0B4A1C-B94A-47CE-AED1-2D2A4BE4CFF9}"/>
                </a:ext>
              </a:extLst>
            </p:cNvPr>
            <p:cNvSpPr/>
            <p:nvPr/>
          </p:nvSpPr>
          <p:spPr>
            <a:xfrm>
              <a:off x="6128872" y="119550"/>
              <a:ext cx="5395162" cy="6607323"/>
            </a:xfrm>
            <a:custGeom>
              <a:avLst/>
              <a:gdLst>
                <a:gd name="connsiteX0" fmla="*/ 0 w 5395162"/>
                <a:gd name="connsiteY0" fmla="*/ 0 h 6607323"/>
                <a:gd name="connsiteX1" fmla="*/ 5395162 w 5395162"/>
                <a:gd name="connsiteY1" fmla="*/ 0 h 6607323"/>
                <a:gd name="connsiteX2" fmla="*/ 5395162 w 5395162"/>
                <a:gd name="connsiteY2" fmla="*/ 3949902 h 6607323"/>
                <a:gd name="connsiteX3" fmla="*/ 5230980 w 5395162"/>
                <a:gd name="connsiteY3" fmla="*/ 3949902 h 6607323"/>
                <a:gd name="connsiteX4" fmla="*/ 5032614 w 5395162"/>
                <a:gd name="connsiteY4" fmla="*/ 4148268 h 6607323"/>
                <a:gd name="connsiteX5" fmla="*/ 5032614 w 5395162"/>
                <a:gd name="connsiteY5" fmla="*/ 6607209 h 6607323"/>
                <a:gd name="connsiteX6" fmla="*/ 5032625 w 5395162"/>
                <a:gd name="connsiteY6" fmla="*/ 6607323 h 6607323"/>
                <a:gd name="connsiteX7" fmla="*/ 0 w 5395162"/>
                <a:gd name="connsiteY7" fmla="*/ 6607323 h 6607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5162" h="6607323">
                  <a:moveTo>
                    <a:pt x="0" y="0"/>
                  </a:moveTo>
                  <a:lnTo>
                    <a:pt x="5395162" y="0"/>
                  </a:lnTo>
                  <a:lnTo>
                    <a:pt x="5395162" y="3949902"/>
                  </a:lnTo>
                  <a:lnTo>
                    <a:pt x="5230980" y="3949902"/>
                  </a:lnTo>
                  <a:cubicBezTo>
                    <a:pt x="5121425" y="3949902"/>
                    <a:pt x="5032614" y="4038713"/>
                    <a:pt x="5032614" y="4148268"/>
                  </a:cubicBezTo>
                  <a:lnTo>
                    <a:pt x="5032614" y="6607209"/>
                  </a:lnTo>
                  <a:lnTo>
                    <a:pt x="5032625" y="6607323"/>
                  </a:lnTo>
                  <a:lnTo>
                    <a:pt x="0" y="6607323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ffectLst>
              <a:outerShdw blurRad="508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xmlns="" id="{59162A81-0D26-49D5-9C3D-AF1145F70A57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909390"/>
              <a:ext cx="5428034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xmlns="" id="{9DC12B9C-03BA-4147-9B14-30D86730F24B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1374180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xmlns="" id="{6DCDD4C6-51F4-4E17-AD53-489FD1F39D5F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1864456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xmlns="" id="{22656D87-BB85-4C46-9209-8C9140CFF071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2354732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xmlns="" id="{B8516F6C-3E8F-41F1-85A7-8235F4B1C824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2845008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xmlns="" id="{989266B4-BC34-4ABF-A425-A7DC3F37E571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3335284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xmlns="" id="{6FBF9DB6-3F78-4FB6-A1C7-279765773246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3825560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xmlns="" id="{87FF3BCF-0219-48EC-8281-6991C30C1636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4315836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xmlns="" id="{66E6F99E-140E-42F7-9CD9-520ABBCB79FF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4806112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xmlns="" id="{FD4DA134-0BBC-4EEA-B046-D144F8362963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5296388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xmlns="" id="{D81023F8-3930-4E86-AADD-C34248F41F99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5786664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xmlns="" id="{AB4022E9-383B-473B-A517-D6A80C1B6F12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6276940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xmlns="" id="{B1FBF4D5-CE44-480D-BC29-B88EB2D96005}"/>
                </a:ext>
              </a:extLst>
            </p:cNvPr>
            <p:cNvSpPr txBox="1"/>
            <p:nvPr/>
          </p:nvSpPr>
          <p:spPr>
            <a:xfrm>
              <a:off x="11176000" y="5595360"/>
              <a:ext cx="461665" cy="1302505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PAGE 09</a:t>
              </a:r>
            </a:p>
          </p:txBody>
        </p:sp>
      </p:grpSp>
      <p:sp>
        <p:nvSpPr>
          <p:cNvPr id="175" name="Rectangle 174">
            <a:extLst>
              <a:ext uri="{FF2B5EF4-FFF2-40B4-BE49-F238E27FC236}">
                <a16:creationId xmlns:a16="http://schemas.microsoft.com/office/drawing/2014/main" xmlns="" id="{BC45525F-CA64-4D1D-A75E-E6290B229999}"/>
              </a:ext>
            </a:extLst>
          </p:cNvPr>
          <p:cNvSpPr/>
          <p:nvPr/>
        </p:nvSpPr>
        <p:spPr>
          <a:xfrm flipH="1">
            <a:off x="351445" y="4039091"/>
            <a:ext cx="522204" cy="2657736"/>
          </a:xfrm>
          <a:prstGeom prst="rect">
            <a:avLst/>
          </a:prstGeom>
          <a:solidFill>
            <a:srgbClr val="FF0066"/>
          </a:solidFill>
          <a:ln>
            <a:noFill/>
          </a:ln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xmlns="" id="{4CCDAA36-0014-487F-9FC8-FB18AD79A536}"/>
              </a:ext>
            </a:extLst>
          </p:cNvPr>
          <p:cNvSpPr/>
          <p:nvPr/>
        </p:nvSpPr>
        <p:spPr>
          <a:xfrm flipH="1">
            <a:off x="497946" y="89189"/>
            <a:ext cx="5395162" cy="6607323"/>
          </a:xfrm>
          <a:custGeom>
            <a:avLst/>
            <a:gdLst>
              <a:gd name="connsiteX0" fmla="*/ 0 w 5395162"/>
              <a:gd name="connsiteY0" fmla="*/ 0 h 6607323"/>
              <a:gd name="connsiteX1" fmla="*/ 5395162 w 5395162"/>
              <a:gd name="connsiteY1" fmla="*/ 0 h 6607323"/>
              <a:gd name="connsiteX2" fmla="*/ 5395162 w 5395162"/>
              <a:gd name="connsiteY2" fmla="*/ 3949902 h 6607323"/>
              <a:gd name="connsiteX3" fmla="*/ 5230980 w 5395162"/>
              <a:gd name="connsiteY3" fmla="*/ 3949902 h 6607323"/>
              <a:gd name="connsiteX4" fmla="*/ 5032614 w 5395162"/>
              <a:gd name="connsiteY4" fmla="*/ 4148268 h 6607323"/>
              <a:gd name="connsiteX5" fmla="*/ 5032614 w 5395162"/>
              <a:gd name="connsiteY5" fmla="*/ 6607209 h 6607323"/>
              <a:gd name="connsiteX6" fmla="*/ 5032625 w 5395162"/>
              <a:gd name="connsiteY6" fmla="*/ 6607323 h 6607323"/>
              <a:gd name="connsiteX7" fmla="*/ 0 w 5395162"/>
              <a:gd name="connsiteY7" fmla="*/ 6607323 h 6607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95162" h="6607323">
                <a:moveTo>
                  <a:pt x="0" y="0"/>
                </a:moveTo>
                <a:lnTo>
                  <a:pt x="5395162" y="0"/>
                </a:lnTo>
                <a:lnTo>
                  <a:pt x="5395162" y="3949902"/>
                </a:lnTo>
                <a:lnTo>
                  <a:pt x="5230980" y="3949902"/>
                </a:lnTo>
                <a:cubicBezTo>
                  <a:pt x="5121425" y="3949902"/>
                  <a:pt x="5032614" y="4038713"/>
                  <a:pt x="5032614" y="4148268"/>
                </a:cubicBezTo>
                <a:lnTo>
                  <a:pt x="5032614" y="6607209"/>
                </a:lnTo>
                <a:lnTo>
                  <a:pt x="5032625" y="6607323"/>
                </a:lnTo>
                <a:lnTo>
                  <a:pt x="0" y="6607323"/>
                </a:lnTo>
                <a:close/>
              </a:path>
            </a:pathLst>
          </a:custGeom>
          <a:solidFill>
            <a:srgbClr val="FDFDFD"/>
          </a:solidFill>
          <a:ln>
            <a:noFill/>
          </a:ln>
          <a:effectLst>
            <a:outerShdw blurRad="50800" dist="762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xmlns="" id="{028D77CE-26CC-48A3-92E2-0D112FD9E9FA}"/>
              </a:ext>
            </a:extLst>
          </p:cNvPr>
          <p:cNvSpPr txBox="1"/>
          <p:nvPr/>
        </p:nvSpPr>
        <p:spPr>
          <a:xfrm flipH="1">
            <a:off x="384315" y="5564999"/>
            <a:ext cx="461665" cy="130250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PAGE 08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0F1A4B53-3DA8-4B08-87F6-99E2B5780CCB}"/>
              </a:ext>
            </a:extLst>
          </p:cNvPr>
          <p:cNvGrpSpPr/>
          <p:nvPr/>
        </p:nvGrpSpPr>
        <p:grpSpPr>
          <a:xfrm>
            <a:off x="5604611" y="119550"/>
            <a:ext cx="781676" cy="6607323"/>
            <a:chOff x="5604611" y="119550"/>
            <a:chExt cx="781676" cy="6607323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xmlns="" id="{D119F2DB-0E38-4A31-831F-2BAF295D2A25}"/>
                </a:ext>
              </a:extLst>
            </p:cNvPr>
            <p:cNvSpPr/>
            <p:nvPr/>
          </p:nvSpPr>
          <p:spPr>
            <a:xfrm>
              <a:off x="5635694" y="202535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AEE5042A-E067-4FB7-BCFF-00BB33BFEDEC}"/>
                </a:ext>
              </a:extLst>
            </p:cNvPr>
            <p:cNvGrpSpPr/>
            <p:nvPr/>
          </p:nvGrpSpPr>
          <p:grpSpPr>
            <a:xfrm>
              <a:off x="5805714" y="119550"/>
              <a:ext cx="580573" cy="386869"/>
              <a:chOff x="5805714" y="609691"/>
              <a:chExt cx="580573" cy="386869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id="{9ECC8D50-758B-45D1-9832-058DA749338C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Arc 8">
                <a:extLst>
                  <a:ext uri="{FF2B5EF4-FFF2-40B4-BE49-F238E27FC236}">
                    <a16:creationId xmlns:a16="http://schemas.microsoft.com/office/drawing/2014/main" xmlns="" id="{FC783E55-1922-4926-8D97-EC60526709F7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333954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xmlns="" id="{FCB92E0C-F05E-4602-8A6C-A561815032EC}"/>
                </a:ext>
              </a:extLst>
            </p:cNvPr>
            <p:cNvSpPr/>
            <p:nvPr/>
          </p:nvSpPr>
          <p:spPr>
            <a:xfrm>
              <a:off x="5632035" y="503041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xmlns="" id="{E48E30C9-A74F-4C52-AD04-FC9A5CBD8258}"/>
                </a:ext>
              </a:extLst>
            </p:cNvPr>
            <p:cNvGrpSpPr/>
            <p:nvPr/>
          </p:nvGrpSpPr>
          <p:grpSpPr>
            <a:xfrm>
              <a:off x="5805714" y="430573"/>
              <a:ext cx="580573" cy="386869"/>
              <a:chOff x="5805714" y="609691"/>
              <a:chExt cx="580573" cy="386869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xmlns="" id="{9D80A7DB-810E-4588-BE25-E9F7C34D3DB1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Arc 79">
                <a:extLst>
                  <a:ext uri="{FF2B5EF4-FFF2-40B4-BE49-F238E27FC236}">
                    <a16:creationId xmlns:a16="http://schemas.microsoft.com/office/drawing/2014/main" xmlns="" id="{0CEE252C-3F6B-425D-A974-8C322FD62AA8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604954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xmlns="" id="{A4620A41-830E-412F-B7F4-82B17531460F}"/>
                </a:ext>
              </a:extLst>
            </p:cNvPr>
            <p:cNvSpPr/>
            <p:nvPr/>
          </p:nvSpPr>
          <p:spPr>
            <a:xfrm>
              <a:off x="5635694" y="817487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xmlns="" id="{B8C591D4-C50C-4B67-805A-961945693BE6}"/>
                </a:ext>
              </a:extLst>
            </p:cNvPr>
            <p:cNvSpPr/>
            <p:nvPr/>
          </p:nvSpPr>
          <p:spPr>
            <a:xfrm>
              <a:off x="5636493" y="1123923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xmlns="" id="{461F08B5-15BF-4C63-B54C-7D2001EDCAD3}"/>
                </a:ext>
              </a:extLst>
            </p:cNvPr>
            <p:cNvSpPr/>
            <p:nvPr/>
          </p:nvSpPr>
          <p:spPr>
            <a:xfrm>
              <a:off x="5633303" y="1440825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D12C5631-8C0A-4256-BD3E-88D081A7321B}"/>
                </a:ext>
              </a:extLst>
            </p:cNvPr>
            <p:cNvSpPr/>
            <p:nvPr/>
          </p:nvSpPr>
          <p:spPr>
            <a:xfrm>
              <a:off x="5641689" y="1742385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xmlns="" id="{D3030D9B-44CF-4F4E-A86E-18A79322376D}"/>
                </a:ext>
              </a:extLst>
            </p:cNvPr>
            <p:cNvSpPr/>
            <p:nvPr/>
          </p:nvSpPr>
          <p:spPr>
            <a:xfrm>
              <a:off x="5626130" y="2064953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xmlns="" id="{0E9F8D11-58D9-4493-A410-DACB43B5E48F}"/>
                </a:ext>
              </a:extLst>
            </p:cNvPr>
            <p:cNvSpPr/>
            <p:nvPr/>
          </p:nvSpPr>
          <p:spPr>
            <a:xfrm>
              <a:off x="5626130" y="2372116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xmlns="" id="{880FA994-AF36-4890-A98D-4750B71B3C59}"/>
                </a:ext>
              </a:extLst>
            </p:cNvPr>
            <p:cNvSpPr/>
            <p:nvPr/>
          </p:nvSpPr>
          <p:spPr>
            <a:xfrm>
              <a:off x="5633303" y="2684520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xmlns="" id="{9E5C2FB6-992A-4537-B467-2FCB0FDBDB9F}"/>
                </a:ext>
              </a:extLst>
            </p:cNvPr>
            <p:cNvSpPr/>
            <p:nvPr/>
          </p:nvSpPr>
          <p:spPr>
            <a:xfrm>
              <a:off x="5633303" y="2985986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xmlns="" id="{73193785-12A4-408F-9E7C-27DDBEAFA7BD}"/>
                </a:ext>
              </a:extLst>
            </p:cNvPr>
            <p:cNvSpPr/>
            <p:nvPr/>
          </p:nvSpPr>
          <p:spPr>
            <a:xfrm>
              <a:off x="5626130" y="3308187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xmlns="" id="{FF68EA0C-3323-4279-9322-583E0496C340}"/>
                </a:ext>
              </a:extLst>
            </p:cNvPr>
            <p:cNvSpPr/>
            <p:nvPr/>
          </p:nvSpPr>
          <p:spPr>
            <a:xfrm>
              <a:off x="5618957" y="3615100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xmlns="" id="{DA8F7F98-A2C1-4622-86E7-4F2038831BBE}"/>
                </a:ext>
              </a:extLst>
            </p:cNvPr>
            <p:cNvSpPr/>
            <p:nvPr/>
          </p:nvSpPr>
          <p:spPr>
            <a:xfrm>
              <a:off x="5604611" y="3927247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xmlns="" id="{0A05E640-BFCE-401E-8E58-B95F9FAC8DFA}"/>
                </a:ext>
              </a:extLst>
            </p:cNvPr>
            <p:cNvSpPr/>
            <p:nvPr/>
          </p:nvSpPr>
          <p:spPr>
            <a:xfrm>
              <a:off x="5611784" y="4239143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xmlns="" id="{E054FE0A-3727-4A81-B405-7B2AD3CF46C1}"/>
                </a:ext>
              </a:extLst>
            </p:cNvPr>
            <p:cNvSpPr/>
            <p:nvPr/>
          </p:nvSpPr>
          <p:spPr>
            <a:xfrm>
              <a:off x="5604611" y="4546182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xmlns="" id="{181F776C-2AF8-48ED-A45F-6043E45954BF}"/>
                </a:ext>
              </a:extLst>
            </p:cNvPr>
            <p:cNvSpPr/>
            <p:nvPr/>
          </p:nvSpPr>
          <p:spPr>
            <a:xfrm>
              <a:off x="5609779" y="4857467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xmlns="" id="{F411B93B-64DC-40ED-8351-A38502F83EC2}"/>
                </a:ext>
              </a:extLst>
            </p:cNvPr>
            <p:cNvSpPr/>
            <p:nvPr/>
          </p:nvSpPr>
          <p:spPr>
            <a:xfrm>
              <a:off x="5618957" y="5171895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xmlns="" id="{6D4EF766-AAA1-4FD1-9EB8-BC7CCAF80F4C}"/>
                </a:ext>
              </a:extLst>
            </p:cNvPr>
            <p:cNvSpPr/>
            <p:nvPr/>
          </p:nvSpPr>
          <p:spPr>
            <a:xfrm>
              <a:off x="5611784" y="5503140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xmlns="" id="{CA3BC80A-A5C7-4031-AE04-E1DBB065F990}"/>
                </a:ext>
              </a:extLst>
            </p:cNvPr>
            <p:cNvSpPr/>
            <p:nvPr/>
          </p:nvSpPr>
          <p:spPr>
            <a:xfrm>
              <a:off x="5604611" y="5797854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xmlns="" id="{B2C4E260-0390-4C3C-B29D-AB4732D5F312}"/>
                </a:ext>
              </a:extLst>
            </p:cNvPr>
            <p:cNvSpPr/>
            <p:nvPr/>
          </p:nvSpPr>
          <p:spPr>
            <a:xfrm>
              <a:off x="5604611" y="6097210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xmlns="" id="{9CF30D03-0768-4F4A-876B-4064ADC4B962}"/>
                </a:ext>
              </a:extLst>
            </p:cNvPr>
            <p:cNvSpPr/>
            <p:nvPr/>
          </p:nvSpPr>
          <p:spPr>
            <a:xfrm>
              <a:off x="5611784" y="6412576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xmlns="" id="{BDE4CAF1-67FB-4A00-A957-F84932EF37EA}"/>
                </a:ext>
              </a:extLst>
            </p:cNvPr>
            <p:cNvGrpSpPr/>
            <p:nvPr/>
          </p:nvGrpSpPr>
          <p:grpSpPr>
            <a:xfrm>
              <a:off x="5805714" y="741596"/>
              <a:ext cx="580573" cy="386869"/>
              <a:chOff x="5805714" y="609691"/>
              <a:chExt cx="580573" cy="386869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xmlns="" id="{74C944AF-D50A-425E-A441-BD46E8CB9783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Arc 82">
                <a:extLst>
                  <a:ext uri="{FF2B5EF4-FFF2-40B4-BE49-F238E27FC236}">
                    <a16:creationId xmlns:a16="http://schemas.microsoft.com/office/drawing/2014/main" xmlns="" id="{AE95EC9D-DB78-417E-AF31-C543DE84C1EE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7575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xmlns="" id="{EC3E0684-8AE8-4214-BF7B-4AAB6B86F600}"/>
                </a:ext>
              </a:extLst>
            </p:cNvPr>
            <p:cNvGrpSpPr/>
            <p:nvPr/>
          </p:nvGrpSpPr>
          <p:grpSpPr>
            <a:xfrm>
              <a:off x="5805714" y="1052619"/>
              <a:ext cx="580573" cy="386869"/>
              <a:chOff x="5805714" y="609691"/>
              <a:chExt cx="580573" cy="386869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xmlns="" id="{CF8E04A3-B6B4-4F3C-BB6B-AF9929DDA237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Arc 85">
                <a:extLst>
                  <a:ext uri="{FF2B5EF4-FFF2-40B4-BE49-F238E27FC236}">
                    <a16:creationId xmlns:a16="http://schemas.microsoft.com/office/drawing/2014/main" xmlns="" id="{18A95974-DAB2-4BF8-9192-96278D1744CD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30485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C97BDBFC-6DCF-4D05-9235-AF24FD08B7BA}"/>
                </a:ext>
              </a:extLst>
            </p:cNvPr>
            <p:cNvGrpSpPr/>
            <p:nvPr/>
          </p:nvGrpSpPr>
          <p:grpSpPr>
            <a:xfrm>
              <a:off x="5805714" y="1363642"/>
              <a:ext cx="580573" cy="386869"/>
              <a:chOff x="5805714" y="609691"/>
              <a:chExt cx="580573" cy="386869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xmlns="" id="{4AB8CE96-3DF3-4063-9F27-D4DB07BB75EF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xmlns="" id="{309BD817-14B6-4AA7-A1F6-6EAEFBC3A86F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09658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xmlns="" id="{C6951FED-2BD7-4859-B333-5B1CAEF8AB8D}"/>
                </a:ext>
              </a:extLst>
            </p:cNvPr>
            <p:cNvGrpSpPr/>
            <p:nvPr/>
          </p:nvGrpSpPr>
          <p:grpSpPr>
            <a:xfrm>
              <a:off x="5805714" y="1674665"/>
              <a:ext cx="580573" cy="386869"/>
              <a:chOff x="5805714" y="609691"/>
              <a:chExt cx="580573" cy="386869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xmlns="" id="{FE30C63D-F045-40E9-8C54-26DA5BDA0F44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Arc 91">
                <a:extLst>
                  <a:ext uri="{FF2B5EF4-FFF2-40B4-BE49-F238E27FC236}">
                    <a16:creationId xmlns:a16="http://schemas.microsoft.com/office/drawing/2014/main" xmlns="" id="{434A2720-2A66-40B1-AC7E-5C244C6E6EB9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7571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xmlns="" id="{3253887B-E245-4C89-84BB-C89576187B4D}"/>
                </a:ext>
              </a:extLst>
            </p:cNvPr>
            <p:cNvGrpSpPr/>
            <p:nvPr/>
          </p:nvGrpSpPr>
          <p:grpSpPr>
            <a:xfrm>
              <a:off x="5805714" y="1985688"/>
              <a:ext cx="580573" cy="386869"/>
              <a:chOff x="5805714" y="609691"/>
              <a:chExt cx="580573" cy="386869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xmlns="" id="{C2935527-C9EF-4950-89BB-EB1207B25EAD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Arc 94">
                <a:extLst>
                  <a:ext uri="{FF2B5EF4-FFF2-40B4-BE49-F238E27FC236}">
                    <a16:creationId xmlns:a16="http://schemas.microsoft.com/office/drawing/2014/main" xmlns="" id="{B885AD0D-2A97-4761-A7E2-81AE7730FF98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782495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xmlns="" id="{B20895E6-FBAD-4249-90F9-43369FD2080F}"/>
                </a:ext>
              </a:extLst>
            </p:cNvPr>
            <p:cNvGrpSpPr/>
            <p:nvPr/>
          </p:nvGrpSpPr>
          <p:grpSpPr>
            <a:xfrm>
              <a:off x="5805714" y="2296711"/>
              <a:ext cx="580573" cy="386869"/>
              <a:chOff x="5805714" y="609691"/>
              <a:chExt cx="580573" cy="386869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xmlns="" id="{416F99E9-E132-4AB6-9501-719E390B2951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Arc 97">
                <a:extLst>
                  <a:ext uri="{FF2B5EF4-FFF2-40B4-BE49-F238E27FC236}">
                    <a16:creationId xmlns:a16="http://schemas.microsoft.com/office/drawing/2014/main" xmlns="" id="{7BF41422-E1EF-4A49-906D-7C9E43200378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37911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xmlns="" id="{3A6C8FCE-3906-4A51-8C51-53A21458A79D}"/>
                </a:ext>
              </a:extLst>
            </p:cNvPr>
            <p:cNvGrpSpPr/>
            <p:nvPr/>
          </p:nvGrpSpPr>
          <p:grpSpPr>
            <a:xfrm>
              <a:off x="5805714" y="2607734"/>
              <a:ext cx="580573" cy="386869"/>
              <a:chOff x="5805714" y="609691"/>
              <a:chExt cx="580573" cy="386869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xmlns="" id="{01B7306C-C82A-4CBC-8810-B196E2B85FD9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Arc 100">
                <a:extLst>
                  <a:ext uri="{FF2B5EF4-FFF2-40B4-BE49-F238E27FC236}">
                    <a16:creationId xmlns:a16="http://schemas.microsoft.com/office/drawing/2014/main" xmlns="" id="{4309EB4B-A1C1-41B8-9E71-43E4632DE81A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17170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xmlns="" id="{C74B4894-B5D2-4362-964C-D4DC0546060A}"/>
                </a:ext>
              </a:extLst>
            </p:cNvPr>
            <p:cNvGrpSpPr/>
            <p:nvPr/>
          </p:nvGrpSpPr>
          <p:grpSpPr>
            <a:xfrm>
              <a:off x="5805714" y="2918757"/>
              <a:ext cx="580573" cy="386869"/>
              <a:chOff x="5805714" y="609691"/>
              <a:chExt cx="580573" cy="386869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xmlns="" id="{DA95D981-4D5B-4F4F-8A82-69838938508F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Arc 103">
                <a:extLst>
                  <a:ext uri="{FF2B5EF4-FFF2-40B4-BE49-F238E27FC236}">
                    <a16:creationId xmlns:a16="http://schemas.microsoft.com/office/drawing/2014/main" xmlns="" id="{E4822634-A39A-4B0D-8399-883328FCA1EE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220475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xmlns="" id="{AC0C8900-7AAE-4DAD-9853-250BA8E46217}"/>
                </a:ext>
              </a:extLst>
            </p:cNvPr>
            <p:cNvGrpSpPr/>
            <p:nvPr/>
          </p:nvGrpSpPr>
          <p:grpSpPr>
            <a:xfrm>
              <a:off x="5805714" y="3229780"/>
              <a:ext cx="580573" cy="386869"/>
              <a:chOff x="5805714" y="609691"/>
              <a:chExt cx="580573" cy="386869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xmlns="" id="{8F16C3F5-5111-4385-95DB-684995C5DA9E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Arc 106">
                <a:extLst>
                  <a:ext uri="{FF2B5EF4-FFF2-40B4-BE49-F238E27FC236}">
                    <a16:creationId xmlns:a16="http://schemas.microsoft.com/office/drawing/2014/main" xmlns="" id="{C8E4EC42-A513-472E-AE69-66EF8F71937C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648007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xmlns="" id="{B9DF2A69-06AC-4DC9-B6C7-9A1B9D012585}"/>
                </a:ext>
              </a:extLst>
            </p:cNvPr>
            <p:cNvGrpSpPr/>
            <p:nvPr/>
          </p:nvGrpSpPr>
          <p:grpSpPr>
            <a:xfrm>
              <a:off x="5805714" y="3540803"/>
              <a:ext cx="580573" cy="386869"/>
              <a:chOff x="5805714" y="609691"/>
              <a:chExt cx="580573" cy="386869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xmlns="" id="{66D59475-186E-4F7A-A501-ABEDCC08DC98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Arc 109">
                <a:extLst>
                  <a:ext uri="{FF2B5EF4-FFF2-40B4-BE49-F238E27FC236}">
                    <a16:creationId xmlns:a16="http://schemas.microsoft.com/office/drawing/2014/main" xmlns="" id="{55C929AA-C5D4-4A29-94FC-BF99C03F9430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901467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xmlns="" id="{26F5DDE8-77F1-4A19-9A73-FA16AD387091}"/>
                </a:ext>
              </a:extLst>
            </p:cNvPr>
            <p:cNvGrpSpPr/>
            <p:nvPr/>
          </p:nvGrpSpPr>
          <p:grpSpPr>
            <a:xfrm>
              <a:off x="5805714" y="3851826"/>
              <a:ext cx="580573" cy="386869"/>
              <a:chOff x="5805714" y="609691"/>
              <a:chExt cx="580573" cy="386869"/>
            </a:xfrm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xmlns="" id="{3975D25C-1E30-46E2-BA99-3037ADE31704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xmlns="" id="{5489E9B8-DC06-4350-B467-61A9DA0B02A7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023282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xmlns="" id="{0375CE18-5EC1-4881-8142-DC1BC91AD094}"/>
                </a:ext>
              </a:extLst>
            </p:cNvPr>
            <p:cNvGrpSpPr/>
            <p:nvPr/>
          </p:nvGrpSpPr>
          <p:grpSpPr>
            <a:xfrm>
              <a:off x="5805714" y="4162849"/>
              <a:ext cx="580573" cy="386869"/>
              <a:chOff x="5805714" y="609691"/>
              <a:chExt cx="580573" cy="386869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xmlns="" id="{10A76D25-919A-40D9-9554-EFE2D3956BE4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Arc 115">
                <a:extLst>
                  <a:ext uri="{FF2B5EF4-FFF2-40B4-BE49-F238E27FC236}">
                    <a16:creationId xmlns:a16="http://schemas.microsoft.com/office/drawing/2014/main" xmlns="" id="{F541D253-66CC-4C59-909C-302800ABEEFC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68103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xmlns="" id="{D86A99F9-8CBA-4BBB-88F7-14582E27C64C}"/>
                </a:ext>
              </a:extLst>
            </p:cNvPr>
            <p:cNvGrpSpPr/>
            <p:nvPr/>
          </p:nvGrpSpPr>
          <p:grpSpPr>
            <a:xfrm>
              <a:off x="5805714" y="4473872"/>
              <a:ext cx="580573" cy="386869"/>
              <a:chOff x="5805714" y="609691"/>
              <a:chExt cx="580573" cy="386869"/>
            </a:xfrm>
          </p:grpSpPr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xmlns="" id="{16259704-CA38-4525-8489-D1FECD12BDBC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xmlns="" id="{40F4FCA1-5992-49D0-8CE6-8488CF6BAF04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886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xmlns="" id="{F5C59377-7214-4209-BA16-86D5D1DAE2B0}"/>
                </a:ext>
              </a:extLst>
            </p:cNvPr>
            <p:cNvGrpSpPr/>
            <p:nvPr/>
          </p:nvGrpSpPr>
          <p:grpSpPr>
            <a:xfrm>
              <a:off x="5805714" y="4784895"/>
              <a:ext cx="580573" cy="386869"/>
              <a:chOff x="5805714" y="609691"/>
              <a:chExt cx="580573" cy="386869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xmlns="" id="{959A5D35-C7AE-458F-BBB5-71CD3A3F97F8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Arc 121">
                <a:extLst>
                  <a:ext uri="{FF2B5EF4-FFF2-40B4-BE49-F238E27FC236}">
                    <a16:creationId xmlns:a16="http://schemas.microsoft.com/office/drawing/2014/main" xmlns="" id="{F490A229-65A6-4DFF-870F-4B92A114A66A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46438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9EC6FFFF-2006-4366-8566-0113AD9F036A}"/>
                </a:ext>
              </a:extLst>
            </p:cNvPr>
            <p:cNvGrpSpPr/>
            <p:nvPr/>
          </p:nvGrpSpPr>
          <p:grpSpPr>
            <a:xfrm>
              <a:off x="5805714" y="5095918"/>
              <a:ext cx="580573" cy="386869"/>
              <a:chOff x="5805714" y="609691"/>
              <a:chExt cx="580573" cy="386869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xmlns="" id="{595E399E-0521-4D5B-914F-29C3ADDF2B72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Arc 124">
                <a:extLst>
                  <a:ext uri="{FF2B5EF4-FFF2-40B4-BE49-F238E27FC236}">
                    <a16:creationId xmlns:a16="http://schemas.microsoft.com/office/drawing/2014/main" xmlns="" id="{14739334-2472-4756-B880-7780C40DA407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22511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xmlns="" id="{6D7FEFCF-F5E2-48A4-8DA2-466E3FA530E8}"/>
                </a:ext>
              </a:extLst>
            </p:cNvPr>
            <p:cNvGrpSpPr/>
            <p:nvPr/>
          </p:nvGrpSpPr>
          <p:grpSpPr>
            <a:xfrm>
              <a:off x="5805714" y="5406941"/>
              <a:ext cx="580573" cy="386869"/>
              <a:chOff x="5805714" y="609691"/>
              <a:chExt cx="580573" cy="386869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xmlns="" id="{5B8C7798-2FB8-447C-BA5C-ECB75C74E5AD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Arc 127">
                <a:extLst>
                  <a:ext uri="{FF2B5EF4-FFF2-40B4-BE49-F238E27FC236}">
                    <a16:creationId xmlns:a16="http://schemas.microsoft.com/office/drawing/2014/main" xmlns="" id="{DDFE7CA2-AC7D-4CF0-A779-1F7EC6161969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79167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xmlns="" id="{EF6B5FAD-EB1F-43DC-8B99-11CAD21D64C9}"/>
                </a:ext>
              </a:extLst>
            </p:cNvPr>
            <p:cNvGrpSpPr/>
            <p:nvPr/>
          </p:nvGrpSpPr>
          <p:grpSpPr>
            <a:xfrm>
              <a:off x="5805714" y="5717964"/>
              <a:ext cx="580573" cy="386869"/>
              <a:chOff x="5805714" y="609691"/>
              <a:chExt cx="580573" cy="386869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xmlns="" id="{B817890A-729D-4FBB-8EF7-DAFD6F73427B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Arc 130">
                <a:extLst>
                  <a:ext uri="{FF2B5EF4-FFF2-40B4-BE49-F238E27FC236}">
                    <a16:creationId xmlns:a16="http://schemas.microsoft.com/office/drawing/2014/main" xmlns="" id="{EAD6132E-2435-4771-A3CC-CCE94E7A9600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992407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xmlns="" id="{2B7006E1-B188-46BA-BAA5-15A960905F4C}"/>
                </a:ext>
              </a:extLst>
            </p:cNvPr>
            <p:cNvGrpSpPr/>
            <p:nvPr/>
          </p:nvGrpSpPr>
          <p:grpSpPr>
            <a:xfrm>
              <a:off x="5805714" y="6028987"/>
              <a:ext cx="580573" cy="386869"/>
              <a:chOff x="5805714" y="609691"/>
              <a:chExt cx="580573" cy="386869"/>
            </a:xfrm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xmlns="" id="{D01250CF-AFA1-4A19-B3C7-7F163609380B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Arc 133">
                <a:extLst>
                  <a:ext uri="{FF2B5EF4-FFF2-40B4-BE49-F238E27FC236}">
                    <a16:creationId xmlns:a16="http://schemas.microsoft.com/office/drawing/2014/main" xmlns="" id="{1014BA5C-C370-44EB-84DA-2D69E36CE6C3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97210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xmlns="" id="{AD8CB7E5-EBC4-4791-B93B-D0B41B862B83}"/>
                </a:ext>
              </a:extLst>
            </p:cNvPr>
            <p:cNvGrpSpPr/>
            <p:nvPr/>
          </p:nvGrpSpPr>
          <p:grpSpPr>
            <a:xfrm>
              <a:off x="5805714" y="6340004"/>
              <a:ext cx="580573" cy="386869"/>
              <a:chOff x="5805714" y="609691"/>
              <a:chExt cx="580573" cy="386869"/>
            </a:xfrm>
          </p:grpSpPr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xmlns="" id="{CF456FF3-391C-4C8E-A128-A413BDBBB225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7" name="Arc 136">
                <a:extLst>
                  <a:ext uri="{FF2B5EF4-FFF2-40B4-BE49-F238E27FC236}">
                    <a16:creationId xmlns:a16="http://schemas.microsoft.com/office/drawing/2014/main" xmlns="" id="{8838FE2A-04D7-44E3-97C3-54338832CB9A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29801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C237B03-D5B0-4847-9B0D-85D7475DF916}"/>
              </a:ext>
            </a:extLst>
          </p:cNvPr>
          <p:cNvSpPr txBox="1"/>
          <p:nvPr/>
        </p:nvSpPr>
        <p:spPr>
          <a:xfrm>
            <a:off x="6416767" y="430573"/>
            <a:ext cx="4896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nd Of Sean" panose="02000500000000000000" pitchFamily="2" charset="-128"/>
                <a:ea typeface="Hand Of Sean" panose="02000500000000000000" pitchFamily="2" charset="-128"/>
                <a:cs typeface="+mn-cs"/>
              </a:rPr>
              <a:t>EXPERIENCE</a:t>
            </a:r>
            <a:endParaRPr kumimoji="0" lang="en-US" sz="24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nd Of Sean" panose="02000500000000000000" pitchFamily="2" charset="-128"/>
              <a:ea typeface="Hand Of Sean" panose="02000500000000000000" pitchFamily="2" charset="-128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408863E-F69B-4270-95E7-FF906DCB2F7E}"/>
              </a:ext>
            </a:extLst>
          </p:cNvPr>
          <p:cNvSpPr txBox="1"/>
          <p:nvPr/>
        </p:nvSpPr>
        <p:spPr>
          <a:xfrm>
            <a:off x="6445685" y="909390"/>
            <a:ext cx="496374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IN" dirty="0" smtClean="0">
                <a:solidFill>
                  <a:prstClr val="black"/>
                </a:solidFill>
                <a:latin typeface="Calibri" panose="020F0502020204030204"/>
              </a:rPr>
              <a:t>SOFTWARE ENGINEER INTERN,</a:t>
            </a:r>
          </a:p>
          <a:p>
            <a:pPr marR="0" lvl="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IN" dirty="0" smtClean="0">
                <a:solidFill>
                  <a:prstClr val="black"/>
                </a:solidFill>
                <a:latin typeface="Calibri" panose="020F0502020204030204"/>
              </a:rPr>
              <a:t>     FAREPORTAL</a:t>
            </a:r>
            <a:endParaRPr lang="en-IN" dirty="0" smtClean="0">
              <a:solidFill>
                <a:prstClr val="black"/>
              </a:solidFill>
              <a:latin typeface="Calibri" panose="020F0502020204030204"/>
            </a:endParaRPr>
          </a:p>
          <a:p>
            <a:pPr marR="0" lvl="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dirty="0" smtClean="0">
                <a:solidFill>
                  <a:prstClr val="black"/>
                </a:solidFill>
                <a:latin typeface="Calibri" panose="020F0502020204030204"/>
              </a:rPr>
              <a:t>      (Oct 2022 - current)</a:t>
            </a:r>
          </a:p>
          <a:p>
            <a:pPr marR="0" lvl="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IN" dirty="0">
              <a:solidFill>
                <a:prstClr val="black"/>
              </a:solidFill>
              <a:latin typeface="Calibri" panose="020F0502020204030204"/>
            </a:endParaRPr>
          </a:p>
          <a:p>
            <a:pPr marL="285750" marR="0" lvl="0" indent="-28575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IN" dirty="0" smtClean="0">
                <a:solidFill>
                  <a:prstClr val="black"/>
                </a:solidFill>
                <a:latin typeface="Calibri" panose="020F0502020204030204"/>
              </a:rPr>
              <a:t>DATA SCIENCE INTERN</a:t>
            </a:r>
          </a:p>
          <a:p>
            <a:pPr marR="0" lvl="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dirty="0" smtClean="0">
                <a:solidFill>
                  <a:prstClr val="black"/>
                </a:solidFill>
                <a:latin typeface="Calibri" panose="020F0502020204030204"/>
              </a:rPr>
              <a:t>      SMART INTERNZ</a:t>
            </a:r>
            <a:endParaRPr lang="en-IN" dirty="0" smtClean="0">
              <a:solidFill>
                <a:prstClr val="black"/>
              </a:solidFill>
              <a:latin typeface="Calibri" panose="020F0502020204030204"/>
            </a:endParaRPr>
          </a:p>
          <a:p>
            <a:pPr marR="0" lvl="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IN" dirty="0" smtClean="0">
                <a:solidFill>
                  <a:prstClr val="black"/>
                </a:solidFill>
                <a:latin typeface="Calibri" panose="020F0502020204030204"/>
              </a:rPr>
              <a:t>     (May 2021 – Jun,2021)</a:t>
            </a:r>
          </a:p>
          <a:p>
            <a:pPr marR="0" lvl="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IN" dirty="0">
              <a:solidFill>
                <a:prstClr val="black"/>
              </a:solidFill>
              <a:latin typeface="Calibri" panose="020F0502020204030204"/>
            </a:endParaRPr>
          </a:p>
          <a:p>
            <a:pPr marL="285750" marR="0" lvl="0" indent="-28575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IN" dirty="0" smtClean="0">
                <a:solidFill>
                  <a:prstClr val="black"/>
                </a:solidFill>
                <a:latin typeface="Calibri" panose="020F0502020204030204"/>
              </a:rPr>
              <a:t>ANDROID DEVELOPER INTERN</a:t>
            </a:r>
            <a:endParaRPr lang="en-IN" dirty="0" smtClean="0">
              <a:solidFill>
                <a:prstClr val="black"/>
              </a:solidFill>
              <a:latin typeface="Calibri" panose="020F0502020204030204"/>
            </a:endParaRPr>
          </a:p>
          <a:p>
            <a:pPr marR="0" lvl="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dirty="0" smtClean="0">
                <a:solidFill>
                  <a:prstClr val="black"/>
                </a:solidFill>
                <a:latin typeface="Calibri" panose="020F0502020204030204"/>
              </a:rPr>
              <a:t>     BLUE PLANET INFO SOLUTIONS</a:t>
            </a:r>
          </a:p>
          <a:p>
            <a:pPr marR="0" lvl="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IN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IN" dirty="0" smtClean="0">
                <a:solidFill>
                  <a:prstClr val="black"/>
                </a:solidFill>
                <a:latin typeface="Calibri" panose="020F0502020204030204"/>
              </a:rPr>
              <a:t>    (2015-2016)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ts val="3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63ECD20-5953-472E-BBEA-B9F39A5A95B3}"/>
              </a:ext>
            </a:extLst>
          </p:cNvPr>
          <p:cNvSpPr txBox="1"/>
          <p:nvPr/>
        </p:nvSpPr>
        <p:spPr>
          <a:xfrm>
            <a:off x="6386287" y="2792330"/>
            <a:ext cx="5343913" cy="522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nd Of Sean" panose="02000500000000000000" pitchFamily="2" charset="-128"/>
              <a:ea typeface="Hand Of Sean" panose="02000500000000000000" pitchFamily="2" charset="-128"/>
              <a:cs typeface="+mn-cs"/>
            </a:endParaRPr>
          </a:p>
        </p:txBody>
      </p:sp>
      <p:sp>
        <p:nvSpPr>
          <p:cNvPr id="8" name="AutoShape 7" descr="SVKM'S MITHIBAI COLLEGE OF ARTS, CHAUHAN INSTITUTE OF SCIENCE &amp; AMRUTBEN  JIVANLAL COLLEGE OF COMMERCE AND ECONOMICS (AUT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 descr="Fareportal Shares Holiday Season Good Works to Encour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351" y="1043764"/>
            <a:ext cx="4102352" cy="639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SmartInternz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566" y="2416478"/>
            <a:ext cx="1746371" cy="1746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Blue Planet Info solutions Pvt.Ltd | LinkedI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214" y="4235420"/>
            <a:ext cx="2325075" cy="232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641943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 147">
            <a:extLst>
              <a:ext uri="{FF2B5EF4-FFF2-40B4-BE49-F238E27FC236}">
                <a16:creationId xmlns:a16="http://schemas.microsoft.com/office/drawing/2014/main" xmlns="" id="{55C089E3-40F2-48EE-94AD-97A50E3AC6F8}"/>
              </a:ext>
            </a:extLst>
          </p:cNvPr>
          <p:cNvSpPr/>
          <p:nvPr/>
        </p:nvSpPr>
        <p:spPr>
          <a:xfrm>
            <a:off x="6096000" y="0"/>
            <a:ext cx="5660571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762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xmlns="" id="{C03955BB-E41C-4E77-BB48-325360470229}"/>
              </a:ext>
            </a:extLst>
          </p:cNvPr>
          <p:cNvSpPr/>
          <p:nvPr/>
        </p:nvSpPr>
        <p:spPr>
          <a:xfrm>
            <a:off x="275044" y="-5786"/>
            <a:ext cx="5681417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889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xmlns="" id="{B1C4F1B1-18D1-4F24-A7B4-A913BFFF45E6}"/>
              </a:ext>
            </a:extLst>
          </p:cNvPr>
          <p:cNvGrpSpPr/>
          <p:nvPr/>
        </p:nvGrpSpPr>
        <p:grpSpPr>
          <a:xfrm>
            <a:off x="6096000" y="119550"/>
            <a:ext cx="5574535" cy="6778315"/>
            <a:chOff x="6096000" y="119550"/>
            <a:chExt cx="5574535" cy="6778315"/>
          </a:xfrm>
        </p:grpSpPr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xmlns="" id="{479DEB60-7570-45B4-8336-36827F8A3ED2}"/>
                </a:ext>
              </a:extLst>
            </p:cNvPr>
            <p:cNvSpPr/>
            <p:nvPr/>
          </p:nvSpPr>
          <p:spPr>
            <a:xfrm>
              <a:off x="11148331" y="4069452"/>
              <a:ext cx="522204" cy="2657736"/>
            </a:xfrm>
            <a:prstGeom prst="rect">
              <a:avLst/>
            </a:prstGeom>
            <a:solidFill>
              <a:srgbClr val="FFCC00"/>
            </a:solidFill>
            <a:ln>
              <a:noFill/>
            </a:ln>
            <a:effectLst>
              <a:outerShdw blurRad="508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xmlns="" id="{1F0B4A1C-B94A-47CE-AED1-2D2A4BE4CFF9}"/>
                </a:ext>
              </a:extLst>
            </p:cNvPr>
            <p:cNvSpPr/>
            <p:nvPr/>
          </p:nvSpPr>
          <p:spPr>
            <a:xfrm>
              <a:off x="6128872" y="119550"/>
              <a:ext cx="5395162" cy="6607323"/>
            </a:xfrm>
            <a:custGeom>
              <a:avLst/>
              <a:gdLst>
                <a:gd name="connsiteX0" fmla="*/ 0 w 5395162"/>
                <a:gd name="connsiteY0" fmla="*/ 0 h 6607323"/>
                <a:gd name="connsiteX1" fmla="*/ 5395162 w 5395162"/>
                <a:gd name="connsiteY1" fmla="*/ 0 h 6607323"/>
                <a:gd name="connsiteX2" fmla="*/ 5395162 w 5395162"/>
                <a:gd name="connsiteY2" fmla="*/ 3949902 h 6607323"/>
                <a:gd name="connsiteX3" fmla="*/ 5230980 w 5395162"/>
                <a:gd name="connsiteY3" fmla="*/ 3949902 h 6607323"/>
                <a:gd name="connsiteX4" fmla="*/ 5032614 w 5395162"/>
                <a:gd name="connsiteY4" fmla="*/ 4148268 h 6607323"/>
                <a:gd name="connsiteX5" fmla="*/ 5032614 w 5395162"/>
                <a:gd name="connsiteY5" fmla="*/ 6607209 h 6607323"/>
                <a:gd name="connsiteX6" fmla="*/ 5032625 w 5395162"/>
                <a:gd name="connsiteY6" fmla="*/ 6607323 h 6607323"/>
                <a:gd name="connsiteX7" fmla="*/ 0 w 5395162"/>
                <a:gd name="connsiteY7" fmla="*/ 6607323 h 6607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95162" h="6607323">
                  <a:moveTo>
                    <a:pt x="0" y="0"/>
                  </a:moveTo>
                  <a:lnTo>
                    <a:pt x="5395162" y="0"/>
                  </a:lnTo>
                  <a:lnTo>
                    <a:pt x="5395162" y="3949902"/>
                  </a:lnTo>
                  <a:lnTo>
                    <a:pt x="5230980" y="3949902"/>
                  </a:lnTo>
                  <a:cubicBezTo>
                    <a:pt x="5121425" y="3949902"/>
                    <a:pt x="5032614" y="4038713"/>
                    <a:pt x="5032614" y="4148268"/>
                  </a:cubicBezTo>
                  <a:lnTo>
                    <a:pt x="5032614" y="6607209"/>
                  </a:lnTo>
                  <a:lnTo>
                    <a:pt x="5032625" y="6607323"/>
                  </a:lnTo>
                  <a:lnTo>
                    <a:pt x="0" y="6607323"/>
                  </a:ln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ffectLst>
              <a:outerShdw blurRad="508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xmlns="" id="{59162A81-0D26-49D5-9C3D-AF1145F70A57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909390"/>
              <a:ext cx="5428034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xmlns="" id="{9DC12B9C-03BA-4147-9B14-30D86730F24B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1374180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xmlns="" id="{6DCDD4C6-51F4-4E17-AD53-489FD1F39D5F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1864456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xmlns="" id="{22656D87-BB85-4C46-9209-8C9140CFF071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2354732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xmlns="" id="{B8516F6C-3E8F-41F1-85A7-8235F4B1C824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2845008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xmlns="" id="{989266B4-BC34-4ABF-A425-A7DC3F37E571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3335284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xmlns="" id="{6FBF9DB6-3F78-4FB6-A1C7-279765773246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3825560"/>
              <a:ext cx="5397552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xmlns="" id="{87FF3BCF-0219-48EC-8281-6991C30C1636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4315836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xmlns="" id="{66E6F99E-140E-42F7-9CD9-520ABBCB79FF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4806112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xmlns="" id="{FD4DA134-0BBC-4EEA-B046-D144F8362963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5296388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xmlns="" id="{D81023F8-3930-4E86-AADD-C34248F41F99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5786664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xmlns="" id="{AB4022E9-383B-473B-A517-D6A80C1B6F12}"/>
                </a:ext>
              </a:extLst>
            </p:cNvPr>
            <p:cNvCxnSpPr>
              <a:cxnSpLocks/>
            </p:cNvCxnSpPr>
            <p:nvPr/>
          </p:nvCxnSpPr>
          <p:spPr>
            <a:xfrm>
              <a:off x="6126481" y="6276940"/>
              <a:ext cx="5049519" cy="0"/>
            </a:xfrm>
            <a:prstGeom prst="line">
              <a:avLst/>
            </a:prstGeom>
            <a:ln>
              <a:solidFill>
                <a:srgbClr val="FF0000">
                  <a:alpha val="17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xmlns="" id="{B1FBF4D5-CE44-480D-BC29-B88EB2D96005}"/>
                </a:ext>
              </a:extLst>
            </p:cNvPr>
            <p:cNvSpPr txBox="1"/>
            <p:nvPr/>
          </p:nvSpPr>
          <p:spPr>
            <a:xfrm>
              <a:off x="11176000" y="5595360"/>
              <a:ext cx="461665" cy="1302505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PAGE </a:t>
              </a:r>
              <a:r>
                <a:rPr lang="en-US" b="1" dirty="0">
                  <a:solidFill>
                    <a:prstClr val="black"/>
                  </a:solidFill>
                  <a:latin typeface="Calibri" panose="020F0502020204030204"/>
                </a:rPr>
                <a:t>11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75" name="Rectangle 174">
            <a:extLst>
              <a:ext uri="{FF2B5EF4-FFF2-40B4-BE49-F238E27FC236}">
                <a16:creationId xmlns:a16="http://schemas.microsoft.com/office/drawing/2014/main" xmlns="" id="{BC45525F-CA64-4D1D-A75E-E6290B229999}"/>
              </a:ext>
            </a:extLst>
          </p:cNvPr>
          <p:cNvSpPr/>
          <p:nvPr/>
        </p:nvSpPr>
        <p:spPr>
          <a:xfrm flipH="1">
            <a:off x="351445" y="4039091"/>
            <a:ext cx="522204" cy="2657736"/>
          </a:xfrm>
          <a:prstGeom prst="rect">
            <a:avLst/>
          </a:prstGeom>
          <a:solidFill>
            <a:srgbClr val="FF0066"/>
          </a:solidFill>
          <a:ln>
            <a:noFill/>
          </a:ln>
          <a:effectLst>
            <a:outerShdw blurRad="50800" dist="635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xmlns="" id="{4CCDAA36-0014-487F-9FC8-FB18AD79A536}"/>
              </a:ext>
            </a:extLst>
          </p:cNvPr>
          <p:cNvSpPr/>
          <p:nvPr/>
        </p:nvSpPr>
        <p:spPr>
          <a:xfrm flipH="1">
            <a:off x="497946" y="89189"/>
            <a:ext cx="5395162" cy="6607323"/>
          </a:xfrm>
          <a:custGeom>
            <a:avLst/>
            <a:gdLst>
              <a:gd name="connsiteX0" fmla="*/ 0 w 5395162"/>
              <a:gd name="connsiteY0" fmla="*/ 0 h 6607323"/>
              <a:gd name="connsiteX1" fmla="*/ 5395162 w 5395162"/>
              <a:gd name="connsiteY1" fmla="*/ 0 h 6607323"/>
              <a:gd name="connsiteX2" fmla="*/ 5395162 w 5395162"/>
              <a:gd name="connsiteY2" fmla="*/ 3949902 h 6607323"/>
              <a:gd name="connsiteX3" fmla="*/ 5230980 w 5395162"/>
              <a:gd name="connsiteY3" fmla="*/ 3949902 h 6607323"/>
              <a:gd name="connsiteX4" fmla="*/ 5032614 w 5395162"/>
              <a:gd name="connsiteY4" fmla="*/ 4148268 h 6607323"/>
              <a:gd name="connsiteX5" fmla="*/ 5032614 w 5395162"/>
              <a:gd name="connsiteY5" fmla="*/ 6607209 h 6607323"/>
              <a:gd name="connsiteX6" fmla="*/ 5032625 w 5395162"/>
              <a:gd name="connsiteY6" fmla="*/ 6607323 h 6607323"/>
              <a:gd name="connsiteX7" fmla="*/ 0 w 5395162"/>
              <a:gd name="connsiteY7" fmla="*/ 6607323 h 6607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395162" h="6607323">
                <a:moveTo>
                  <a:pt x="0" y="0"/>
                </a:moveTo>
                <a:lnTo>
                  <a:pt x="5395162" y="0"/>
                </a:lnTo>
                <a:lnTo>
                  <a:pt x="5395162" y="3949902"/>
                </a:lnTo>
                <a:lnTo>
                  <a:pt x="5230980" y="3949902"/>
                </a:lnTo>
                <a:cubicBezTo>
                  <a:pt x="5121425" y="3949902"/>
                  <a:pt x="5032614" y="4038713"/>
                  <a:pt x="5032614" y="4148268"/>
                </a:cubicBezTo>
                <a:lnTo>
                  <a:pt x="5032614" y="6607209"/>
                </a:lnTo>
                <a:lnTo>
                  <a:pt x="5032625" y="6607323"/>
                </a:lnTo>
                <a:lnTo>
                  <a:pt x="0" y="6607323"/>
                </a:lnTo>
                <a:close/>
              </a:path>
            </a:pathLst>
          </a:custGeom>
          <a:solidFill>
            <a:srgbClr val="FDFDFD"/>
          </a:solidFill>
          <a:ln>
            <a:noFill/>
          </a:ln>
          <a:effectLst>
            <a:outerShdw blurRad="50800" dist="762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xmlns="" id="{028D77CE-26CC-48A3-92E2-0D112FD9E9FA}"/>
              </a:ext>
            </a:extLst>
          </p:cNvPr>
          <p:cNvSpPr txBox="1"/>
          <p:nvPr/>
        </p:nvSpPr>
        <p:spPr>
          <a:xfrm flipH="1">
            <a:off x="384315" y="5564999"/>
            <a:ext cx="461665" cy="130250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PAGE 10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0F1A4B53-3DA8-4B08-87F6-99E2B5780CCB}"/>
              </a:ext>
            </a:extLst>
          </p:cNvPr>
          <p:cNvGrpSpPr/>
          <p:nvPr/>
        </p:nvGrpSpPr>
        <p:grpSpPr>
          <a:xfrm>
            <a:off x="5604611" y="119550"/>
            <a:ext cx="781676" cy="6607323"/>
            <a:chOff x="5604611" y="119550"/>
            <a:chExt cx="781676" cy="6607323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xmlns="" id="{D119F2DB-0E38-4A31-831F-2BAF295D2A25}"/>
                </a:ext>
              </a:extLst>
            </p:cNvPr>
            <p:cNvSpPr/>
            <p:nvPr/>
          </p:nvSpPr>
          <p:spPr>
            <a:xfrm>
              <a:off x="5635694" y="202535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xmlns="" id="{AEE5042A-E067-4FB7-BCFF-00BB33BFEDEC}"/>
                </a:ext>
              </a:extLst>
            </p:cNvPr>
            <p:cNvGrpSpPr/>
            <p:nvPr/>
          </p:nvGrpSpPr>
          <p:grpSpPr>
            <a:xfrm>
              <a:off x="5805714" y="119550"/>
              <a:ext cx="580573" cy="386869"/>
              <a:chOff x="5805714" y="609691"/>
              <a:chExt cx="580573" cy="386869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xmlns="" id="{9ECC8D50-758B-45D1-9832-058DA749338C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" name="Arc 8">
                <a:extLst>
                  <a:ext uri="{FF2B5EF4-FFF2-40B4-BE49-F238E27FC236}">
                    <a16:creationId xmlns:a16="http://schemas.microsoft.com/office/drawing/2014/main" xmlns="" id="{FC783E55-1922-4926-8D97-EC60526709F7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333954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xmlns="" id="{FCB92E0C-F05E-4602-8A6C-A561815032EC}"/>
                </a:ext>
              </a:extLst>
            </p:cNvPr>
            <p:cNvSpPr/>
            <p:nvPr/>
          </p:nvSpPr>
          <p:spPr>
            <a:xfrm>
              <a:off x="5632035" y="503041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xmlns="" id="{E48E30C9-A74F-4C52-AD04-FC9A5CBD8258}"/>
                </a:ext>
              </a:extLst>
            </p:cNvPr>
            <p:cNvGrpSpPr/>
            <p:nvPr/>
          </p:nvGrpSpPr>
          <p:grpSpPr>
            <a:xfrm>
              <a:off x="5805714" y="430573"/>
              <a:ext cx="580573" cy="386869"/>
              <a:chOff x="5805714" y="609691"/>
              <a:chExt cx="580573" cy="386869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xmlns="" id="{9D80A7DB-810E-4588-BE25-E9F7C34D3DB1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0" name="Arc 79">
                <a:extLst>
                  <a:ext uri="{FF2B5EF4-FFF2-40B4-BE49-F238E27FC236}">
                    <a16:creationId xmlns:a16="http://schemas.microsoft.com/office/drawing/2014/main" xmlns="" id="{0CEE252C-3F6B-425D-A974-8C322FD62AA8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604954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xmlns="" id="{A4620A41-830E-412F-B7F4-82B17531460F}"/>
                </a:ext>
              </a:extLst>
            </p:cNvPr>
            <p:cNvSpPr/>
            <p:nvPr/>
          </p:nvSpPr>
          <p:spPr>
            <a:xfrm>
              <a:off x="5635694" y="817487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xmlns="" id="{B8C591D4-C50C-4B67-805A-961945693BE6}"/>
                </a:ext>
              </a:extLst>
            </p:cNvPr>
            <p:cNvSpPr/>
            <p:nvPr/>
          </p:nvSpPr>
          <p:spPr>
            <a:xfrm>
              <a:off x="5636493" y="1123923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xmlns="" id="{461F08B5-15BF-4C63-B54C-7D2001EDCAD3}"/>
                </a:ext>
              </a:extLst>
            </p:cNvPr>
            <p:cNvSpPr/>
            <p:nvPr/>
          </p:nvSpPr>
          <p:spPr>
            <a:xfrm>
              <a:off x="5633303" y="1440825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xmlns="" id="{D12C5631-8C0A-4256-BD3E-88D081A7321B}"/>
                </a:ext>
              </a:extLst>
            </p:cNvPr>
            <p:cNvSpPr/>
            <p:nvPr/>
          </p:nvSpPr>
          <p:spPr>
            <a:xfrm>
              <a:off x="5641689" y="1742385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xmlns="" id="{D3030D9B-44CF-4F4E-A86E-18A79322376D}"/>
                </a:ext>
              </a:extLst>
            </p:cNvPr>
            <p:cNvSpPr/>
            <p:nvPr/>
          </p:nvSpPr>
          <p:spPr>
            <a:xfrm>
              <a:off x="5626130" y="2064953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xmlns="" id="{0E9F8D11-58D9-4493-A410-DACB43B5E48F}"/>
                </a:ext>
              </a:extLst>
            </p:cNvPr>
            <p:cNvSpPr/>
            <p:nvPr/>
          </p:nvSpPr>
          <p:spPr>
            <a:xfrm>
              <a:off x="5626130" y="2372116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xmlns="" id="{880FA994-AF36-4890-A98D-4750B71B3C59}"/>
                </a:ext>
              </a:extLst>
            </p:cNvPr>
            <p:cNvSpPr/>
            <p:nvPr/>
          </p:nvSpPr>
          <p:spPr>
            <a:xfrm>
              <a:off x="5633303" y="2684520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xmlns="" id="{9E5C2FB6-992A-4537-B467-2FCB0FDBDB9F}"/>
                </a:ext>
              </a:extLst>
            </p:cNvPr>
            <p:cNvSpPr/>
            <p:nvPr/>
          </p:nvSpPr>
          <p:spPr>
            <a:xfrm>
              <a:off x="5633303" y="2985986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xmlns="" id="{73193785-12A4-408F-9E7C-27DDBEAFA7BD}"/>
                </a:ext>
              </a:extLst>
            </p:cNvPr>
            <p:cNvSpPr/>
            <p:nvPr/>
          </p:nvSpPr>
          <p:spPr>
            <a:xfrm>
              <a:off x="5626130" y="3308187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xmlns="" id="{FF68EA0C-3323-4279-9322-583E0496C340}"/>
                </a:ext>
              </a:extLst>
            </p:cNvPr>
            <p:cNvSpPr/>
            <p:nvPr/>
          </p:nvSpPr>
          <p:spPr>
            <a:xfrm>
              <a:off x="5618957" y="3615100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xmlns="" id="{DA8F7F98-A2C1-4622-86E7-4F2038831BBE}"/>
                </a:ext>
              </a:extLst>
            </p:cNvPr>
            <p:cNvSpPr/>
            <p:nvPr/>
          </p:nvSpPr>
          <p:spPr>
            <a:xfrm>
              <a:off x="5604611" y="3927247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xmlns="" id="{0A05E640-BFCE-401E-8E58-B95F9FAC8DFA}"/>
                </a:ext>
              </a:extLst>
            </p:cNvPr>
            <p:cNvSpPr/>
            <p:nvPr/>
          </p:nvSpPr>
          <p:spPr>
            <a:xfrm>
              <a:off x="5611784" y="4239143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xmlns="" id="{E054FE0A-3727-4A81-B405-7B2AD3CF46C1}"/>
                </a:ext>
              </a:extLst>
            </p:cNvPr>
            <p:cNvSpPr/>
            <p:nvPr/>
          </p:nvSpPr>
          <p:spPr>
            <a:xfrm>
              <a:off x="5604611" y="4546182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xmlns="" id="{181F776C-2AF8-48ED-A45F-6043E45954BF}"/>
                </a:ext>
              </a:extLst>
            </p:cNvPr>
            <p:cNvSpPr/>
            <p:nvPr/>
          </p:nvSpPr>
          <p:spPr>
            <a:xfrm>
              <a:off x="5609779" y="4857467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xmlns="" id="{F411B93B-64DC-40ED-8351-A38502F83EC2}"/>
                </a:ext>
              </a:extLst>
            </p:cNvPr>
            <p:cNvSpPr/>
            <p:nvPr/>
          </p:nvSpPr>
          <p:spPr>
            <a:xfrm>
              <a:off x="5618957" y="5171895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xmlns="" id="{6D4EF766-AAA1-4FD1-9EB8-BC7CCAF80F4C}"/>
                </a:ext>
              </a:extLst>
            </p:cNvPr>
            <p:cNvSpPr/>
            <p:nvPr/>
          </p:nvSpPr>
          <p:spPr>
            <a:xfrm>
              <a:off x="5611784" y="5503140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xmlns="" id="{CA3BC80A-A5C7-4031-AE04-E1DBB065F990}"/>
                </a:ext>
              </a:extLst>
            </p:cNvPr>
            <p:cNvSpPr/>
            <p:nvPr/>
          </p:nvSpPr>
          <p:spPr>
            <a:xfrm>
              <a:off x="5604611" y="5797854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xmlns="" id="{B2C4E260-0390-4C3C-B29D-AB4732D5F312}"/>
                </a:ext>
              </a:extLst>
            </p:cNvPr>
            <p:cNvSpPr/>
            <p:nvPr/>
          </p:nvSpPr>
          <p:spPr>
            <a:xfrm>
              <a:off x="5604611" y="6097210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xmlns="" id="{9CF30D03-0768-4F4A-876B-4064ADC4B962}"/>
                </a:ext>
              </a:extLst>
            </p:cNvPr>
            <p:cNvSpPr/>
            <p:nvPr/>
          </p:nvSpPr>
          <p:spPr>
            <a:xfrm>
              <a:off x="5611784" y="6412576"/>
              <a:ext cx="259806" cy="145054"/>
            </a:xfrm>
            <a:prstGeom prst="rect">
              <a:avLst/>
            </a:prstGeom>
            <a:solidFill>
              <a:srgbClr val="BD6F45"/>
            </a:solidFill>
            <a:ln>
              <a:noFill/>
            </a:ln>
            <a:effectLst>
              <a:innerShdw blurRad="127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xmlns="" id="{BDE4CAF1-67FB-4A00-A957-F84932EF37EA}"/>
                </a:ext>
              </a:extLst>
            </p:cNvPr>
            <p:cNvGrpSpPr/>
            <p:nvPr/>
          </p:nvGrpSpPr>
          <p:grpSpPr>
            <a:xfrm>
              <a:off x="5805714" y="741596"/>
              <a:ext cx="580573" cy="386869"/>
              <a:chOff x="5805714" y="609691"/>
              <a:chExt cx="580573" cy="386869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xmlns="" id="{74C944AF-D50A-425E-A441-BD46E8CB9783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Arc 82">
                <a:extLst>
                  <a:ext uri="{FF2B5EF4-FFF2-40B4-BE49-F238E27FC236}">
                    <a16:creationId xmlns:a16="http://schemas.microsoft.com/office/drawing/2014/main" xmlns="" id="{AE95EC9D-DB78-417E-AF31-C543DE84C1EE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7575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xmlns="" id="{EC3E0684-8AE8-4214-BF7B-4AAB6B86F600}"/>
                </a:ext>
              </a:extLst>
            </p:cNvPr>
            <p:cNvGrpSpPr/>
            <p:nvPr/>
          </p:nvGrpSpPr>
          <p:grpSpPr>
            <a:xfrm>
              <a:off x="5805714" y="1052619"/>
              <a:ext cx="580573" cy="386869"/>
              <a:chOff x="5805714" y="609691"/>
              <a:chExt cx="580573" cy="386869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xmlns="" id="{CF8E04A3-B6B4-4F3C-BB6B-AF9929DDA237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6" name="Arc 85">
                <a:extLst>
                  <a:ext uri="{FF2B5EF4-FFF2-40B4-BE49-F238E27FC236}">
                    <a16:creationId xmlns:a16="http://schemas.microsoft.com/office/drawing/2014/main" xmlns="" id="{18A95974-DAB2-4BF8-9192-96278D1744CD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30485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xmlns="" id="{C97BDBFC-6DCF-4D05-9235-AF24FD08B7BA}"/>
                </a:ext>
              </a:extLst>
            </p:cNvPr>
            <p:cNvGrpSpPr/>
            <p:nvPr/>
          </p:nvGrpSpPr>
          <p:grpSpPr>
            <a:xfrm>
              <a:off x="5805714" y="1363642"/>
              <a:ext cx="580573" cy="386869"/>
              <a:chOff x="5805714" y="609691"/>
              <a:chExt cx="580573" cy="386869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xmlns="" id="{4AB8CE96-3DF3-4063-9F27-D4DB07BB75EF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xmlns="" id="{309BD817-14B6-4AA7-A1F6-6EAEFBC3A86F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09658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xmlns="" id="{C6951FED-2BD7-4859-B333-5B1CAEF8AB8D}"/>
                </a:ext>
              </a:extLst>
            </p:cNvPr>
            <p:cNvGrpSpPr/>
            <p:nvPr/>
          </p:nvGrpSpPr>
          <p:grpSpPr>
            <a:xfrm>
              <a:off x="5805714" y="1674665"/>
              <a:ext cx="580573" cy="386869"/>
              <a:chOff x="5805714" y="609691"/>
              <a:chExt cx="580573" cy="386869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xmlns="" id="{FE30C63D-F045-40E9-8C54-26DA5BDA0F44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Arc 91">
                <a:extLst>
                  <a:ext uri="{FF2B5EF4-FFF2-40B4-BE49-F238E27FC236}">
                    <a16:creationId xmlns:a16="http://schemas.microsoft.com/office/drawing/2014/main" xmlns="" id="{434A2720-2A66-40B1-AC7E-5C244C6E6EB9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7571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xmlns="" id="{3253887B-E245-4C89-84BB-C89576187B4D}"/>
                </a:ext>
              </a:extLst>
            </p:cNvPr>
            <p:cNvGrpSpPr/>
            <p:nvPr/>
          </p:nvGrpSpPr>
          <p:grpSpPr>
            <a:xfrm>
              <a:off x="5805714" y="1985688"/>
              <a:ext cx="580573" cy="386869"/>
              <a:chOff x="5805714" y="609691"/>
              <a:chExt cx="580573" cy="386869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xmlns="" id="{C2935527-C9EF-4950-89BB-EB1207B25EAD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5" name="Arc 94">
                <a:extLst>
                  <a:ext uri="{FF2B5EF4-FFF2-40B4-BE49-F238E27FC236}">
                    <a16:creationId xmlns:a16="http://schemas.microsoft.com/office/drawing/2014/main" xmlns="" id="{B885AD0D-2A97-4761-A7E2-81AE7730FF98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782495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xmlns="" id="{B20895E6-FBAD-4249-90F9-43369FD2080F}"/>
                </a:ext>
              </a:extLst>
            </p:cNvPr>
            <p:cNvGrpSpPr/>
            <p:nvPr/>
          </p:nvGrpSpPr>
          <p:grpSpPr>
            <a:xfrm>
              <a:off x="5805714" y="2296711"/>
              <a:ext cx="580573" cy="386869"/>
              <a:chOff x="5805714" y="609691"/>
              <a:chExt cx="580573" cy="386869"/>
            </a:xfrm>
          </p:grpSpPr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xmlns="" id="{416F99E9-E132-4AB6-9501-719E390B2951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8" name="Arc 97">
                <a:extLst>
                  <a:ext uri="{FF2B5EF4-FFF2-40B4-BE49-F238E27FC236}">
                    <a16:creationId xmlns:a16="http://schemas.microsoft.com/office/drawing/2014/main" xmlns="" id="{7BF41422-E1EF-4A49-906D-7C9E43200378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37911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xmlns="" id="{3A6C8FCE-3906-4A51-8C51-53A21458A79D}"/>
                </a:ext>
              </a:extLst>
            </p:cNvPr>
            <p:cNvGrpSpPr/>
            <p:nvPr/>
          </p:nvGrpSpPr>
          <p:grpSpPr>
            <a:xfrm>
              <a:off x="5805714" y="2607734"/>
              <a:ext cx="580573" cy="386869"/>
              <a:chOff x="5805714" y="609691"/>
              <a:chExt cx="580573" cy="386869"/>
            </a:xfrm>
          </p:grpSpPr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xmlns="" id="{01B7306C-C82A-4CBC-8810-B196E2B85FD9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1" name="Arc 100">
                <a:extLst>
                  <a:ext uri="{FF2B5EF4-FFF2-40B4-BE49-F238E27FC236}">
                    <a16:creationId xmlns:a16="http://schemas.microsoft.com/office/drawing/2014/main" xmlns="" id="{4309EB4B-A1C1-41B8-9E71-43E4632DE81A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17170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xmlns="" id="{C74B4894-B5D2-4362-964C-D4DC0546060A}"/>
                </a:ext>
              </a:extLst>
            </p:cNvPr>
            <p:cNvGrpSpPr/>
            <p:nvPr/>
          </p:nvGrpSpPr>
          <p:grpSpPr>
            <a:xfrm>
              <a:off x="5805714" y="2918757"/>
              <a:ext cx="580573" cy="386869"/>
              <a:chOff x="5805714" y="609691"/>
              <a:chExt cx="580573" cy="386869"/>
            </a:xfrm>
          </p:grpSpPr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xmlns="" id="{DA95D981-4D5B-4F4F-8A82-69838938508F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4" name="Arc 103">
                <a:extLst>
                  <a:ext uri="{FF2B5EF4-FFF2-40B4-BE49-F238E27FC236}">
                    <a16:creationId xmlns:a16="http://schemas.microsoft.com/office/drawing/2014/main" xmlns="" id="{E4822634-A39A-4B0D-8399-883328FCA1EE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220475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xmlns="" id="{AC0C8900-7AAE-4DAD-9853-250BA8E46217}"/>
                </a:ext>
              </a:extLst>
            </p:cNvPr>
            <p:cNvGrpSpPr/>
            <p:nvPr/>
          </p:nvGrpSpPr>
          <p:grpSpPr>
            <a:xfrm>
              <a:off x="5805714" y="3229780"/>
              <a:ext cx="580573" cy="386869"/>
              <a:chOff x="5805714" y="609691"/>
              <a:chExt cx="580573" cy="386869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xmlns="" id="{8F16C3F5-5111-4385-95DB-684995C5DA9E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Arc 106">
                <a:extLst>
                  <a:ext uri="{FF2B5EF4-FFF2-40B4-BE49-F238E27FC236}">
                    <a16:creationId xmlns:a16="http://schemas.microsoft.com/office/drawing/2014/main" xmlns="" id="{C8E4EC42-A513-472E-AE69-66EF8F71937C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648007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xmlns="" id="{B9DF2A69-06AC-4DC9-B6C7-9A1B9D012585}"/>
                </a:ext>
              </a:extLst>
            </p:cNvPr>
            <p:cNvGrpSpPr/>
            <p:nvPr/>
          </p:nvGrpSpPr>
          <p:grpSpPr>
            <a:xfrm>
              <a:off x="5805714" y="3540803"/>
              <a:ext cx="580573" cy="386869"/>
              <a:chOff x="5805714" y="609691"/>
              <a:chExt cx="580573" cy="386869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xmlns="" id="{66D59475-186E-4F7A-A501-ABEDCC08DC98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0" name="Arc 109">
                <a:extLst>
                  <a:ext uri="{FF2B5EF4-FFF2-40B4-BE49-F238E27FC236}">
                    <a16:creationId xmlns:a16="http://schemas.microsoft.com/office/drawing/2014/main" xmlns="" id="{55C929AA-C5D4-4A29-94FC-BF99C03F9430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901467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xmlns="" id="{26F5DDE8-77F1-4A19-9A73-FA16AD387091}"/>
                </a:ext>
              </a:extLst>
            </p:cNvPr>
            <p:cNvGrpSpPr/>
            <p:nvPr/>
          </p:nvGrpSpPr>
          <p:grpSpPr>
            <a:xfrm>
              <a:off x="5805714" y="3851826"/>
              <a:ext cx="580573" cy="386869"/>
              <a:chOff x="5805714" y="609691"/>
              <a:chExt cx="580573" cy="386869"/>
            </a:xfrm>
          </p:grpSpPr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xmlns="" id="{3975D25C-1E30-46E2-BA99-3037ADE31704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" name="Arc 112">
                <a:extLst>
                  <a:ext uri="{FF2B5EF4-FFF2-40B4-BE49-F238E27FC236}">
                    <a16:creationId xmlns:a16="http://schemas.microsoft.com/office/drawing/2014/main" xmlns="" id="{5489E9B8-DC06-4350-B467-61A9DA0B02A7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023282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xmlns="" id="{0375CE18-5EC1-4881-8142-DC1BC91AD094}"/>
                </a:ext>
              </a:extLst>
            </p:cNvPr>
            <p:cNvGrpSpPr/>
            <p:nvPr/>
          </p:nvGrpSpPr>
          <p:grpSpPr>
            <a:xfrm>
              <a:off x="5805714" y="4162849"/>
              <a:ext cx="580573" cy="386869"/>
              <a:chOff x="5805714" y="609691"/>
              <a:chExt cx="580573" cy="386869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xmlns="" id="{10A76D25-919A-40D9-9554-EFE2D3956BE4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6" name="Arc 115">
                <a:extLst>
                  <a:ext uri="{FF2B5EF4-FFF2-40B4-BE49-F238E27FC236}">
                    <a16:creationId xmlns:a16="http://schemas.microsoft.com/office/drawing/2014/main" xmlns="" id="{F541D253-66CC-4C59-909C-302800ABEEFC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68103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xmlns="" id="{D86A99F9-8CBA-4BBB-88F7-14582E27C64C}"/>
                </a:ext>
              </a:extLst>
            </p:cNvPr>
            <p:cNvGrpSpPr/>
            <p:nvPr/>
          </p:nvGrpSpPr>
          <p:grpSpPr>
            <a:xfrm>
              <a:off x="5805714" y="4473872"/>
              <a:ext cx="580573" cy="386869"/>
              <a:chOff x="5805714" y="609691"/>
              <a:chExt cx="580573" cy="386869"/>
            </a:xfrm>
          </p:grpSpPr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xmlns="" id="{16259704-CA38-4525-8489-D1FECD12BDBC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9" name="Arc 118">
                <a:extLst>
                  <a:ext uri="{FF2B5EF4-FFF2-40B4-BE49-F238E27FC236}">
                    <a16:creationId xmlns:a16="http://schemas.microsoft.com/office/drawing/2014/main" xmlns="" id="{40F4FCA1-5992-49D0-8CE6-8488CF6BAF04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88676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xmlns="" id="{F5C59377-7214-4209-BA16-86D5D1DAE2B0}"/>
                </a:ext>
              </a:extLst>
            </p:cNvPr>
            <p:cNvGrpSpPr/>
            <p:nvPr/>
          </p:nvGrpSpPr>
          <p:grpSpPr>
            <a:xfrm>
              <a:off x="5805714" y="4784895"/>
              <a:ext cx="580573" cy="386869"/>
              <a:chOff x="5805714" y="609691"/>
              <a:chExt cx="580573" cy="386869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xmlns="" id="{959A5D35-C7AE-458F-BBB5-71CD3A3F97F8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Arc 121">
                <a:extLst>
                  <a:ext uri="{FF2B5EF4-FFF2-40B4-BE49-F238E27FC236}">
                    <a16:creationId xmlns:a16="http://schemas.microsoft.com/office/drawing/2014/main" xmlns="" id="{F490A229-65A6-4DFF-870F-4B92A114A66A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46438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xmlns="" id="{9EC6FFFF-2006-4366-8566-0113AD9F036A}"/>
                </a:ext>
              </a:extLst>
            </p:cNvPr>
            <p:cNvGrpSpPr/>
            <p:nvPr/>
          </p:nvGrpSpPr>
          <p:grpSpPr>
            <a:xfrm>
              <a:off x="5805714" y="5095918"/>
              <a:ext cx="580573" cy="386869"/>
              <a:chOff x="5805714" y="609691"/>
              <a:chExt cx="580573" cy="386869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xmlns="" id="{595E399E-0521-4D5B-914F-29C3ADDF2B72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5" name="Arc 124">
                <a:extLst>
                  <a:ext uri="{FF2B5EF4-FFF2-40B4-BE49-F238E27FC236}">
                    <a16:creationId xmlns:a16="http://schemas.microsoft.com/office/drawing/2014/main" xmlns="" id="{14739334-2472-4756-B880-7780C40DA407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22511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xmlns="" id="{6D7FEFCF-F5E2-48A4-8DA2-466E3FA530E8}"/>
                </a:ext>
              </a:extLst>
            </p:cNvPr>
            <p:cNvGrpSpPr/>
            <p:nvPr/>
          </p:nvGrpSpPr>
          <p:grpSpPr>
            <a:xfrm>
              <a:off x="5805714" y="5406941"/>
              <a:ext cx="580573" cy="386869"/>
              <a:chOff x="5805714" y="609691"/>
              <a:chExt cx="580573" cy="386869"/>
            </a:xfrm>
          </p:grpSpPr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xmlns="" id="{5B8C7798-2FB8-447C-BA5C-ECB75C74E5AD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8" name="Arc 127">
                <a:extLst>
                  <a:ext uri="{FF2B5EF4-FFF2-40B4-BE49-F238E27FC236}">
                    <a16:creationId xmlns:a16="http://schemas.microsoft.com/office/drawing/2014/main" xmlns="" id="{DDFE7CA2-AC7D-4CF0-A779-1F7EC6161969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879167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xmlns="" id="{EF6B5FAD-EB1F-43DC-8B99-11CAD21D64C9}"/>
                </a:ext>
              </a:extLst>
            </p:cNvPr>
            <p:cNvGrpSpPr/>
            <p:nvPr/>
          </p:nvGrpSpPr>
          <p:grpSpPr>
            <a:xfrm>
              <a:off x="5805714" y="5717964"/>
              <a:ext cx="580573" cy="386869"/>
              <a:chOff x="5805714" y="609691"/>
              <a:chExt cx="580573" cy="386869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xmlns="" id="{B817890A-729D-4FBB-8EF7-DAFD6F73427B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1" name="Arc 130">
                <a:extLst>
                  <a:ext uri="{FF2B5EF4-FFF2-40B4-BE49-F238E27FC236}">
                    <a16:creationId xmlns:a16="http://schemas.microsoft.com/office/drawing/2014/main" xmlns="" id="{EAD6132E-2435-4771-A3CC-CCE94E7A9600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0992407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xmlns="" id="{2B7006E1-B188-46BA-BAA5-15A960905F4C}"/>
                </a:ext>
              </a:extLst>
            </p:cNvPr>
            <p:cNvGrpSpPr/>
            <p:nvPr/>
          </p:nvGrpSpPr>
          <p:grpSpPr>
            <a:xfrm>
              <a:off x="5805714" y="6028987"/>
              <a:ext cx="580573" cy="386869"/>
              <a:chOff x="5805714" y="609691"/>
              <a:chExt cx="580573" cy="386869"/>
            </a:xfrm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xmlns="" id="{D01250CF-AFA1-4A19-B3C7-7F163609380B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4" name="Arc 133">
                <a:extLst>
                  <a:ext uri="{FF2B5EF4-FFF2-40B4-BE49-F238E27FC236}">
                    <a16:creationId xmlns:a16="http://schemas.microsoft.com/office/drawing/2014/main" xmlns="" id="{1014BA5C-C370-44EB-84DA-2D69E36CE6C3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97210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xmlns="" id="{AD8CB7E5-EBC4-4791-B93B-D0B41B862B83}"/>
                </a:ext>
              </a:extLst>
            </p:cNvPr>
            <p:cNvGrpSpPr/>
            <p:nvPr/>
          </p:nvGrpSpPr>
          <p:grpSpPr>
            <a:xfrm>
              <a:off x="5805714" y="6340004"/>
              <a:ext cx="580573" cy="386869"/>
              <a:chOff x="5805714" y="609691"/>
              <a:chExt cx="580573" cy="386869"/>
            </a:xfrm>
          </p:grpSpPr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xmlns="" id="{CF456FF3-391C-4C8E-A128-A413BDBBB225}"/>
                  </a:ext>
                </a:extLst>
              </p:cNvPr>
              <p:cNvSpPr/>
              <p:nvPr/>
            </p:nvSpPr>
            <p:spPr>
              <a:xfrm>
                <a:off x="6126481" y="682263"/>
                <a:ext cx="259806" cy="145054"/>
              </a:xfrm>
              <a:prstGeom prst="rect">
                <a:avLst/>
              </a:prstGeom>
              <a:solidFill>
                <a:srgbClr val="BD6F45"/>
              </a:solidFill>
              <a:ln>
                <a:noFill/>
              </a:ln>
              <a:effectLst>
                <a:innerShdw blurRad="12700" dist="889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7" name="Arc 136">
                <a:extLst>
                  <a:ext uri="{FF2B5EF4-FFF2-40B4-BE49-F238E27FC236}">
                    <a16:creationId xmlns:a16="http://schemas.microsoft.com/office/drawing/2014/main" xmlns="" id="{8838FE2A-04D7-44E3-97C3-54338832CB9A}"/>
                  </a:ext>
                </a:extLst>
              </p:cNvPr>
              <p:cNvSpPr/>
              <p:nvPr/>
            </p:nvSpPr>
            <p:spPr>
              <a:xfrm>
                <a:off x="5805714" y="609691"/>
                <a:ext cx="410553" cy="386869"/>
              </a:xfrm>
              <a:prstGeom prst="arc">
                <a:avLst>
                  <a:gd name="adj1" fmla="val 11129801"/>
                  <a:gd name="adj2" fmla="val 20826104"/>
                </a:avLst>
              </a:prstGeom>
              <a:ln w="50800">
                <a:gradFill>
                  <a:gsLst>
                    <a:gs pos="0">
                      <a:schemeClr val="tx1"/>
                    </a:gs>
                    <a:gs pos="46000">
                      <a:schemeClr val="bg1"/>
                    </a:gs>
                    <a:gs pos="83000">
                      <a:schemeClr val="bg1">
                        <a:lumMod val="8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C237B03-D5B0-4847-9B0D-85D7475DF916}"/>
              </a:ext>
            </a:extLst>
          </p:cNvPr>
          <p:cNvSpPr txBox="1"/>
          <p:nvPr/>
        </p:nvSpPr>
        <p:spPr>
          <a:xfrm>
            <a:off x="6416768" y="535648"/>
            <a:ext cx="4896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sng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and Of Sean" panose="02000500000000000000" pitchFamily="2" charset="-128"/>
                <a:ea typeface="Hand Of Sean" panose="02000500000000000000" pitchFamily="2" charset="-128"/>
                <a:cs typeface="+mn-cs"/>
              </a:rPr>
              <a:t>PROJECTS :</a:t>
            </a:r>
            <a:endParaRPr kumimoji="0" lang="en-US" sz="2400" b="1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nd Of Sean" panose="02000500000000000000" pitchFamily="2" charset="-128"/>
              <a:ea typeface="Hand Of Sean" panose="02000500000000000000" pitchFamily="2" charset="-128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63ECD20-5953-472E-BBEA-B9F39A5A95B3}"/>
              </a:ext>
            </a:extLst>
          </p:cNvPr>
          <p:cNvSpPr txBox="1"/>
          <p:nvPr/>
        </p:nvSpPr>
        <p:spPr>
          <a:xfrm>
            <a:off x="6449231" y="2836807"/>
            <a:ext cx="5343913" cy="522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and Of Sean" panose="02000500000000000000" pitchFamily="2" charset="-128"/>
              <a:ea typeface="Hand Of Sean" panose="02000500000000000000" pitchFamily="2" charset="-128"/>
              <a:cs typeface="+mn-cs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xmlns="" id="{E408863E-F69B-4270-95E7-FF906DCB2F7E}"/>
              </a:ext>
            </a:extLst>
          </p:cNvPr>
          <p:cNvSpPr txBox="1"/>
          <p:nvPr/>
        </p:nvSpPr>
        <p:spPr>
          <a:xfrm>
            <a:off x="6449231" y="935030"/>
            <a:ext cx="4963748" cy="6594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3900"/>
              </a:lnSpc>
              <a:defRPr/>
            </a:pPr>
            <a:r>
              <a:rPr lang="en-US" sz="2000" b="1" dirty="0" smtClean="0">
                <a:solidFill>
                  <a:srgbClr val="000000"/>
                </a:solidFill>
                <a:latin typeface="Arimo"/>
              </a:rPr>
              <a:t>Renovate It</a:t>
            </a:r>
          </a:p>
          <a:p>
            <a:pPr lvl="0">
              <a:lnSpc>
                <a:spcPts val="3900"/>
              </a:lnSpc>
              <a:defRPr/>
            </a:pPr>
            <a:r>
              <a:rPr lang="en-US" u="sng" dirty="0">
                <a:solidFill>
                  <a:srgbClr val="000000"/>
                </a:solidFill>
                <a:latin typeface="Arimo"/>
              </a:rPr>
              <a:t>Description: </a:t>
            </a:r>
            <a:r>
              <a:rPr lang="en-US" dirty="0">
                <a:solidFill>
                  <a:srgbClr val="000000"/>
                </a:solidFill>
                <a:latin typeface="Arimo"/>
              </a:rPr>
              <a:t>Designed and developed a real-time home service android application specifically targeted for the daily workers, laborers to get in touch with the contractors. </a:t>
            </a:r>
            <a:r>
              <a:rPr lang="en-US" dirty="0" smtClean="0">
                <a:solidFill>
                  <a:srgbClr val="000000"/>
                </a:solidFill>
                <a:latin typeface="Arimo"/>
              </a:rPr>
              <a:t>-</a:t>
            </a:r>
            <a:r>
              <a:rPr lang="en-US" u="sng" dirty="0" smtClean="0">
                <a:solidFill>
                  <a:srgbClr val="000000"/>
                </a:solidFill>
                <a:latin typeface="Arimo"/>
              </a:rPr>
              <a:t>Technology: </a:t>
            </a:r>
            <a:r>
              <a:rPr lang="en-US" dirty="0" smtClean="0">
                <a:solidFill>
                  <a:srgbClr val="000000"/>
                </a:solidFill>
                <a:latin typeface="Arimo"/>
              </a:rPr>
              <a:t> Android, Firebase </a:t>
            </a:r>
            <a:r>
              <a:rPr lang="en-US" dirty="0">
                <a:solidFill>
                  <a:srgbClr val="000000"/>
                </a:solidFill>
                <a:latin typeface="Arimo"/>
              </a:rPr>
              <a:t>database, Firebase messenger, SQLite, JAVA, etc. </a:t>
            </a:r>
          </a:p>
          <a:p>
            <a:pPr lvl="0">
              <a:lnSpc>
                <a:spcPts val="3900"/>
              </a:lnSpc>
              <a:defRPr/>
            </a:pPr>
            <a:r>
              <a:rPr lang="en-US" dirty="0" smtClean="0">
                <a:solidFill>
                  <a:srgbClr val="000000"/>
                </a:solidFill>
                <a:latin typeface="Arimo"/>
              </a:rPr>
              <a:t>Team </a:t>
            </a:r>
            <a:r>
              <a:rPr lang="en-US" dirty="0">
                <a:solidFill>
                  <a:srgbClr val="000000"/>
                </a:solidFill>
                <a:latin typeface="Arimo"/>
              </a:rPr>
              <a:t>Project: 3 members </a:t>
            </a:r>
            <a:endParaRPr lang="en-US" dirty="0" smtClean="0">
              <a:solidFill>
                <a:srgbClr val="000000"/>
              </a:solidFill>
              <a:latin typeface="Arimo"/>
            </a:endParaRPr>
          </a:p>
          <a:p>
            <a:pPr lvl="0">
              <a:lnSpc>
                <a:spcPts val="3900"/>
              </a:lnSpc>
              <a:defRPr/>
            </a:pPr>
            <a:r>
              <a:rPr lang="en-US" dirty="0" smtClean="0">
                <a:solidFill>
                  <a:srgbClr val="000000"/>
                </a:solidFill>
                <a:latin typeface="Arimo"/>
              </a:rPr>
              <a:t>Role</a:t>
            </a:r>
            <a:r>
              <a:rPr lang="en-US" dirty="0">
                <a:solidFill>
                  <a:srgbClr val="000000"/>
                </a:solidFill>
                <a:latin typeface="Arimo"/>
              </a:rPr>
              <a:t>: Android Developer -Link: https://github.com/manishdpv/RenovateIt.git</a:t>
            </a:r>
            <a:endParaRPr lang="en-US" dirty="0" smtClean="0">
              <a:solidFill>
                <a:srgbClr val="000000"/>
              </a:solidFill>
              <a:latin typeface="Arimo"/>
            </a:endParaRPr>
          </a:p>
          <a:p>
            <a:pPr marL="342900" lvl="0" indent="-342900">
              <a:lnSpc>
                <a:spcPts val="3900"/>
              </a:lnSpc>
              <a:buAutoNum type="arabicPeriod"/>
              <a:defRPr/>
            </a:pPr>
            <a:endParaRPr lang="en-US" dirty="0" smtClean="0">
              <a:solidFill>
                <a:srgbClr val="000000"/>
              </a:solidFill>
              <a:latin typeface="Arimo"/>
            </a:endParaRPr>
          </a:p>
          <a:p>
            <a:pPr lvl="0">
              <a:lnSpc>
                <a:spcPts val="3900"/>
              </a:lnSpc>
              <a:defRPr/>
            </a:pPr>
            <a:r>
              <a:rPr lang="en-US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mo"/>
              </a:rPr>
              <a:t>   </a:t>
            </a:r>
          </a:p>
          <a:p>
            <a:pPr lvl="0">
              <a:lnSpc>
                <a:spcPts val="3900"/>
              </a:lnSpc>
              <a:defRPr/>
            </a:pPr>
            <a:endParaRPr lang="en-US" dirty="0">
              <a:solidFill>
                <a:srgbClr val="000000"/>
              </a:solidFill>
              <a:latin typeface="Arimo"/>
            </a:endParaRPr>
          </a:p>
        </p:txBody>
      </p:sp>
      <p:sp>
        <p:nvSpPr>
          <p:cNvPr id="7" name="AutoShape 2" descr="data:image/jpg;base64,%20/9j/4AAQSkZJRgABAQEAYABgAAD/2wBDAAUDBAQEAwUEBAQFBQUGBwwIBwcHBw8LCwkMEQ8SEhEPERETFhwXExQaFRERGCEYGh0dHx8fExciJCIeJBweHx7/2wBDAQUFBQcGBw4ICA4eFBEUHh4eHh4eHh4eHh4eHh4eHh4eHh4eHh4eHh4eHh4eHh4eHh4eHh4eHh4eHh4eHh4eHh7/wAARCAJsAS4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haKKK4T6oKKvaRpOoas1wthAJfs8LTy5cLtRQSTyeeAeBzU6eH9UfSBqiwxmAx+cE81fNMe7b5gjzu27uM4xRYlyS6mVRWvF4b1h7OW6NqIxH5uYpJFSVvL/1hWMnc23vgcYPoaZquganpdqLm7iiCb1jkCTK7QuV3BZFBJQkZOD6GizDnj3MuitLw5ot5r2oiys9ok27iWz047Dk9a3td+HmvaPpsl9dKojjBYgo6kgdcZGKpQbV0clbMcNRqqlUnaX+Zx9Fdd4N8Dt4i0O61ibxFo+jWlvcrbF7+QoGcruABAx0qx4l+H/9j+GbjXrXxVoWs29vNHDKthKzsjPnGeMDoaXK7XOj20OblvqcTRU8VpdyqWitbiRQN25YyRj1+lLdWV5aJG91Z3ECyZ2GSMruxwcZ9KVmaXRXorS0rQda1W1uLrTdLuruG3x5rxJuC5/mfYVnEFSQwII6g9qATTEopSCpwwIPoRikoGFFFFABRRRQAUUUUAFFFTWVrcXt5DZ2kLTXEzhI416sx6AUCbsQ0V1P/CCa2YxsuNIeUnaIV1GMsW/ug52lvYHNYdnpeo3mqf2XbWcsl6GZTCBhgVzuznpjBzTsyVOL2ZSorXuvDWt2uj/2tcWXlWmdpZpF3A5xyudwOe2M1T0fTrvVtRi0+xjElzNkRoWxuIBOB7nHA7mlYfMrXKlFaWt6HqmjGP8AtG1MKylhG4YMr7Tg4I/D8CD0NZtA009UFFPhjaWURp949KZQMKKfDG0r7ExnBP5DNW9G0m81aeSKzWP90nmSSSyrGka5AyWY4HJA9yaBNpblGiuqm8BeIIY3klbTURE8xmN9GAF9evTg1z2pWNzp169ndoElQA/KwZSCMhgw4IIIII9aLNCjOMtmVqKKKCgoqmZXx980zzpP+ehqOdHN9Zj2Oj8M6hDpmqG6nV2Q208QCjJy8TID+bCteLXtLXSo5St3/aKaS2liEIPKKkn97uzn7pPy4+9zmuG86T/no1MM8v8Az0amqliJVoN3aPQbPxFpEdvbXDR3y3WnwXcFrCdsiyrNvKl5MggqZGz8vzYHTmqOv+JZNS0C000qjTGT7Rf3PkqjzygFUBK/eCrnk8ksa4h7ifnErfnVSa8uh0ncfjT9oT7Wmnex6P8ADbW7bQfEYvrp9i7RtYgkBgwIzjnHFekfEX4pWHiLwrNp8k0Ek2G8ryVfJJUjBz9etfNYv7v/AJ+ZPzpRfXf/AD8SfnVqq0rHmYnBUMRX9s5SW10rWdtuh7n8MZvBN34B1HQ/FniB9Jk/tJLy2KKdzMseAT8jDGTV7x3d+B7X4d6ta6J4qbWNY1W/gurpWUgZUtkr+7UAfNXz8dQuVHNw/wCdV5dYuhwsz/nU+10tY7+aLlzXfex6z4W8f6/4fsUsLW4P2aMN5aBVypY56lTnBzj0yfWqnjPxVc+J/sz3iOJYS+WLAghscAADA4rymTVtQP3bqQfjSRapqB63cv50KTeho69NPm5dT3zwf4+0/RdB0nT5P7Sieyld5xbxoUuAZA2DlgegK/jXD6tfJdeILvU7ePYkt288aOoO0FywBHSuBOo3wGTdy/nVO41nUFPy3ko/GrcWZxxVKLbSep6z458Vah4w1satqUFpDMIVhC20excLnnqcnmsGvPhrGqH/AJfpvzp8esanv+a+mP40cjZSx1OKskd9RXGnUtQaPct5KPxqnJq2qK2Pt03/AH1UuNjRYyL6HfUV5/8A2xqn/P8ATf8AfVNOs6p/z/zfnRYr63HsehUV55/bOqf8/wDP+dIdZ1T/AJ/5/wDvqiwvrcex6JSg4II7V5w2tar/ANBCf86adb1b/oIT/wDfVNRYnjIrofQrfEK6fw/FBIzyXhbyplaSba0Qxkkb/LweV2BABwQc1y9rrD2HiRdZ0y3gtikvmJAAWjweChDEkqQSMEng14+2uavn/kI3H/fVIut6wzBRqNx/31VOLZksVSjfQ+jrXXvBcot7jURrM5N1LcT2lxtni3ujdTwWUMVIyc/eyPXAs9R0iDx7Nqlr5ljpwuZ5bMqh3QZDeScKcjadh4PbvXmOlXeouqmS7mf6mtKa4uFjP75s0tRLEU1fRnuA8V+Bb26sV1W2E1lbRSRiJ7d22EyIcgEnqgYD0PpxXm1gulsb830lxHtt3azESg7ptw2q2ei43fpXnt1qeoLJ8t3KPoarPq2pjP8Ap0351fI2jOOMpQ0SZ6bDcW0Lrs3BFl3DjnG3H86Zpy6Y1rfG/luEnWEGzEQBV5N65D+g27vxxXlj61qwPGoT/wDfVN/trVv+ghP/AN9UKiy/7Rp9merx3FvGcIGCh5COOcFcCrvhTUrGzj1Cz1Fpo4L2FE82KMO0bI4YfKSMg4I614w2uav/ANBCf/vqrEesatsyb+c/8Cp+xaYnmNNrZnvt3q/hya1ngTVruPzLZLZT/Z2diA5OP3n8R5P1Nc74r1SHVL21FsrC2srOGzgZ0Cu6xrjcwBPJOTjPAwK8hfWtWB/5CE//AH1Uba5q/wD0EJ/++qHSkyY4+knez/A9KorzW313VjMA2oTkf71aD6hq7AFL2cfjWbptGyzCD6M6lulMzSmm1ymbHDpTDS01qZJE9VZ6svVafvRYkqmlQ01+tCdasQlx9w1R6VduPumqBDc4FJDQjHg0+2+amrE7Gp4ofLGapMljbltq1lyklq0bz7tZrferZGLQ+McUE4aliokUk8VZD3L9o26PbUF3Hg7hTrbK4qW55U1mzWLM5jTTQ5+amZFIvmFzTS1BNNNUkJsDmmk0E02qJbENXtKtzJLuI71VgjMsgUV1GkWoRRkUSZNjQsIdkY+lOuziM/SrAG1AKqX7fuzWa3BmBdn96aqy9DU9x/rTVWU9a6lsczIG5amtxSg/NQ2K0RDI8ZYVcVcJVaMZerhHy0mBA61Xl4q05wKpTvzRcaQ2PPmA9wa6GwuI2hGTgjrXPwDmraZUcGsZK5tE740xjTm6001556DAGhulNzRmqRLYx+lVp+9Wn6VWl6VVhFN6aDg05+tMamIl2hxSeUg7VFvK1FNcsF70rBctfKvpUFxMijqKpPPI3eoXJJ5JNNITJpZPMzVOUYNSK1Nk5raJkwjqdVB5qvFVlOlWjOTJFGFqQruWmipUHFJoItmVcxlXJqvWxcQhs1mXEZTtUmpD3pCeaD0pp61QgakGWYADJpQCxxWlptkWYMwoAtaRZ9CRXS28YjWq9hbhFGRVl2xUNggd6oag/wC7qwzZNZ+pNhSKIrUUtjKdsuarTnmpieTVeU/NXSjmZCRSU8001oQSWy5arb9KrWvU1PKeKTH0Kly2Ae1Z0jZNXLw8VQHMn40gResx3qwetR24wBUhrM3R3x61G3epDUUleejuuRmgGg00NVIkcx4qCXpUx6VDJVCuU360xqlk71C1ArjGqtN0NTvUEvQ1aJ6lY0jUrdaaaSKIpOGpu44p0vSoSa0RnIsxVZTpVaDpVkdK0RhIeh5FWF6VWWp4uaGNbki4qO4tQwPFTbKkT/a6Vjc2Riy2LZ44pi2TE9K6ARow6UqwrmnzAZNpYfN92tyyt1QDiiNVWpg+BSbAnLBRgVC7UjNmkpAxcVk6o3JFa7cJmsHUmy9aQWpnU2KZPFV5OtSOeKhfk10I52MY4pqtk0sg4pqLzVMS1LcC8U9zTY+FFRyt81CQMhu13ZqnDH89acSCQHNQSRBHGKTfQqK6jk4WgkmhBmrEUeVqbWL5jt3PNQyNT3PymoHrzrHeDNTN3NI5pgaqQifdxTG6UKeKRulUiGV5e9VzVmTvVdqYiFulQyVM9QP3piIG61G3WpXqE9aCrjZOlQEc1O3WkK5FUiGh0HarJqvEMGp62Wxg9x46VNCeagHSpIqTBGjHhsU/y6ggbmrsWGFYtGyIACDT1qcxZ5pBFRYBgp608R4pQtAXGilUc0uKcvFAEVw2IzXPXzZc/Wty9bCGufumy5rWBlNkD+lMK8UpNLu4rdGDI9uaVFG6nqMilA5psEOOAtVm61O/3agenHYTJ7VgFNR3JG6mxPgU7bvIzUXs9S0m1oPhTNWo12rTIVC1JuHrUyncqMLHR+ZxSFgTVctihH5rhO9kz9KhPBqTORUTmqsRclVuKTdTFPFKc4p2E2NkNV261M9Qt1poRE9QMvNWXHFRNQBWkWq78GrknSqc1NIRET1pyNkVEe9CVQiwn3qsL0qrH1qypwK0hsZSFc8VJEahY5NSxcCqcSUWYmwavwNWWrc1dt24FYs1i9DTjbNThQapxNxVlG5qSmPMdROuKsjBFRSLzQIhApW4WnYqOc4WgZnai/ymsOc/Ma09Qk61kSN8xraBjMYaBS0DrW6MGPXpSOcCndsVDOaGNC76hmbmmLJljTZGzTQMN+BVy1bK81nc5q7a5xWUzWmWXkCilgJkXNNeMlc1PZR4jPrSgrhN2RsvUe7BqeVarScVxnbcsRvkU2Q1BG/NSOcrVohkkZqXtVeI1OD9KokZJ0qs5xVmQ1RuGwaVgFZxioJJKjeSoZGosA95Miq8lG6msc0wQ3FA4paa1AEkR+arJHy1SgPz1fXla1iYzGr1qZR8tQ/dNWYF31oZkR61ctW6VXmjK1JaN0rGSNYvQ04zVhGFVEPFToeKzNC1HJSls+lVgacGNAEhPFVrlvlNTE8dqpXbdaaE2Zl62c1lyH5jV67bk1myH5q2ijGQ8U9OtRoeO1Sr0rcxFbqarTnipnPBqpO1JDZDuwakHIqBzToX7U2IlVOau2i9M1VjqxG+2sZG8VoaDhfKFSWmNpqg1xwADVm1bCmiDsxTV0bxwagmSnFjSFuOa5kjquVR8rVJn5aZL1oU8U0hEkf3qsZqsh5qfPy1ViWxkrYzWdcvk1auG61nTNlqAGE8009KDSHpQkJjKB1pDRTY0WYI9wplzDtFT2DhTTr0hlqR3MpDtkrQhbK1mPw5qxbyVojKRckq3ZsBgVR3ZFSRPird7EJal27xjiq9sfmpkkjMOtNhbDVDWhSepsQtxU4qlbvlRVpGrM0RMKdUQNO3fWgY5jgVn3bdatSPgVnXb9aqJDM68bmqBOWqxdN1qoD81bQRlNkqdan6AVDHUhPFaMyQyZqpM+TUtw3JqsKE7IdriPTQcGnkZFNPDCkVYtQHIqY1DbdKlrN7mi2FX71W45Cq1FbwNIflBOKSXdG208ULcGdQ461GQamJppxWBuVZKYvWp5OlVicGqsK5KOtSluKgRvWlLU0S2RXJrOkPNaE/INZsn3qAFWg0q0YpiIyKQ1LtzUTjmhgnqKkmw0slwWWoT1oqLGhFJ1pqttNOkqE9auJnJFyKXgVOslZqsVNSeaaolo0d+RQjYaqKT4p/nelU9iUmmbEEnFXY5KwIrrbVhLz3rJo0Rt+ZQZeKyBeD1pftg9aXKDZfll461n3MlRyXYPeqk9xnPNaKJDIbl8moF60k0maYr1otCGrllGxSs/FVt9G6hsFEVzmm4ozSE80itApmOas28JlbFLc2/lmi4NDYKuxRbhVKE4rSsmB4rOTKRqaPCqWz+uaoa4irIp9atwXAt8huhrK1e78+YBOgqYJ3HJ6HTE0hPFLjNKFpJFXIWGRULRmrmyjZVE3KWDTWNWZ1AFUnb58UAJKcqaoSferSK5Ss+4G00DFTpTqiRqkBoJbFqvL96rPakeHIzTY47lKg9KfKu04ppU1makUnSoW61YdeOaj25qosiRCaCalaM+lQyKQatO5IbqXeaZmkJqhNknmGjzmFREnFNzRYXMT+c3rS/aGqvmkp8ocxZM5qNpM1FmjNOwnIcWpM0maM0WFceDS5qKlFMVyTNIrZamihDhqBX1NbTQN4zUmoKAjE1VtpNoFF1MzjBNZW1NblZDVu2Ygiqiipozim0Iu3EvyVlyPlqmnkOKrAVUY2Ikzv8UtJn6UZrI2FpDRmimiWytdfdrJlfEtad8cLWMx3TUMaNCNsx/hVC7+9VuE/Kap3X3qAGRdalWooutS0ITHrwKkZxtFVHlxURnoY47kk5BalVflqAPuqZGIWspI0TIZqW1UMcUkxzTrE4k5prYGyeaHC1nXC4JrYuGGysa6bk1UdyJFY9aSlptbGQppKKQ00JgaQ0GkpgFJS0lBLClFJS0xhRRRQAtGeaSikIsRv8tKG3Gq4bAqWM5IpNFpk4HFKKKKgsik5NCrxTtuWqVI2I4FaLYyludeWpN9RueaZurA2ZZVuKeDxVQPUsTZpokrag3ymslOZa1NQ+6ay4/8AWUDTLqcLVOfk1owQzTJ+7jLVBdabfRxGVoSEHU0nKN7XHZvWxTj60sjgCmbsCoZZKoQyR+aZuppOTSUDJ0b6VMp47VViqXNSykLIajVtjZpzGopTSQNliS5BTrVGRs0M1MNaJENhTaKKogKQ0ppppoQGkoopgFJS0lAhKUUlFAh1FIKWmNBRRRQAVLF1FRipFpAWM8UqcmogTmrtnFurN6Gi1H29vvIrUtrIbelPtIBgcVqQRgLRGrEmdORUNNIp69KUrU2LuQ4p0Z5p7LTAMGhCbIr0ZQ1n2yhrxVPQmtOdcoayZmMU4deopvYcGr6nVwv5Eflx4HvUy3TyRmKTDKevFZlhcLcW4bPI61YBrypppn1uHjTlFWWhzOtW7Wd4yYwh5Ws5jmuv1uzF5Yll/wBZHyK485BIbIIrvo1OeJ4GPw3sKrtsxD0pDQaStjiHIealU8VXzzT1ehodyY9KglNKX4qFmyaEhSYlIaWnKnNVcgjort/Afwr8feObSW88L+G7m+tY22tOXSKMt6BnIDH6ZrD8VeGdc8LazLo/iLS7jTb6PloZlwSOzA9GHuCRRcLGJimlTmrGyjYKOYOUr7TQVNT7RRtFPmDlK+00uw1PtFG0UcwcpBsNLs9qm20u2lzByEXl0eX6jipgtORctSch8pAI6CmKumLA5qCQUKQONivingUtSwR7mFXeyuZ2ux9tFurasIOnFQWcA44rXtYwK4qtS520qZPBFgDirccfFNiXpVpFOK5HNnUoIxkp460xDxTwa9Q8oWmMKfTadgG7crWZqMHUitYcVBeIGU1VguZeiXJt7nyn+63SujbjnselcldqY5Ny8EHNb+lXQubQZYFlrixFPqe3lmI+wzQibnHY1zPiSx+y3fnR/wCrk547Guh3UX1ul9YvC33gMqfeuelPkkerjMMsRSst1scPSU+ZGilaNwQynBqM16aPk3poBpKWmnpTJuDUlFaHhzRNW8R61b6Noenz6hf3DbYoIV3Mfc+gHcngU7CbKUa5I4JJOAK+mv2fP2abzX1t/EfxAhnsNKOJLfTeUmuR1zJ3RD6fePtXqP7Pn7Oek+CRbeIPFiwat4iADRxY3W9kf9kH77j+8enYd67/AOMfxY8M/DXTN2oSi71WVC1rp0TjzJP9pv7if7R/DNKyWrFdvRHT3l94Y8FaBbrdXOm6FpUBS3hDssMSEnCqO1Y3xR+HPhb4l+Hv7P122V2C7rS+hx51uT0ZG7j1B4NeA6R8MfH3x5vz4r+I+pXGiaKUb+zbKKPDAEfKyRt91ehLN8zew6VPD/i/4hfs46/D4Y8cwT674KlfZZ30QLeUv/TMnpjvE3/AT6tO4ctup4x8avhH4n+F+reXqcf2zSpnxaanCh8qT/Zb+4/sfwJrc/Z2+Ci/Fy21m5k8Rto8emyRR4W0ExkLhjn7y4A219y2F54S+I3g7zrdrHXtC1CMqysA6MO6sD91h6HBBrm/g18KdL+F9/4jGiXcsmm6tPDNBby8tbbFYFN38S/MMZ59c9aXKHNoeLf8MaWn/RQ7j/wUr/8AHa+dfjN4HPw5+ImoeEjqP9oi1SJ1uPK8suHQMMrk4Iz61+nPevz4/bPP/GQut/8AXvaf+iEptBFts8czRmkoqCxc0E0lFAwzU9py9V91Ohl2ODmhrQVzUkA2Gs2Xg1Ze4BTrVQnc1KERykgVckVftI+RVeBOa0rRORSqz0HSjqXrWPArShwFqpCOKsK3auCTuehBF+AbiKtovFV7IcZq4BWDLOZpwbjFMFKK9qx45MDxRSDpSE0xMVmwKjkOVPNIzZprH5TVIm5k6guCaj0m58i5AP3WPNSagaze9ZyjdWOilNwkpI7TII3DoadE+1gazdFuhcW/lt94cGrgOMrXmVIcrPrcLWVSCaMzxZY8rfRr8p4fHrXOV38apcQPbSjKuMVw+o2r2d5JbuPung+orrw1S65WeJmuG9nU9pHZ/mQE02g8cnpXvn7Pf7Oes+Ojb+IPFS3GkeGyQyIRtuL0f7AP3EP949e3rXVY8hs88+EHws8VfE7W/sWhW3lWUTAXeoTKfItx7n+JvRRz9Otfe/wc+FPhb4YaL9k0W38++lUfa9RmUGec+mf4Vz0UcfU810Wn2PhvwN4UFvZxWOiaHp0RY8iOOJR1Zie/qTya+avH3xa8afGfxBN8P/gzb3FvpZ+W/wBZcGMmM8E7uscZ/wC+27ACmS3c7P43/tAQ6LqLeCvhzbnX/Fk7+SGgTzY7Zz2AH+skHp0Hc9qi+CnwGuLfVD46+Kdydc8TXLiYW0z+ZFbt2Lno7jsPur2z1rtPgZ8F/DPwu00SW0Y1DXpkxdanKvznPVIx/Ant1PcmvT6LXC9thAMCs7xJoek+JNFudF13T4L/AE+5XbLBMuVI9fY+hHIrSopiPkTxX4H+IH7O+vz+MPhzcXGteEJG36hp02XMSj/noB1AHSVeR/FkV758Gviz4V+KGi/bNEuPJvolH2vTpmHnQH1/2l9GHH0PFd8yqysrKGUjBBGQRXzX8Zv2f7+w1r/hYHwZuG0TX7dmmk0+B9iTnqfK7KT3Q/K3t3B3ufStfnp+2mSv7Q+t9s21oR/34WvpL4CftBWXiy7Xwh44gGgeMIG8lo5lMUd044woP3JP9g/hnpXa/Gn4Q+FPijpXlatb/ZdUiQi01KAATQn0P99PVT+GDzQCdj80t9Jvrs/i58MPFfwy1z+z/ENnut5GItL+EEwXIHoezeqnke/WuKFKw7j9xoDUygUWHcdmjIpKAOaZNyRKsQpk1HEtXYF5qZOyKirsfEmKv2g5qpirlp2rkqM7acbGnAvFSY5pkJGKmUZNcjOpF+0OFq7ENwrOt6vRtgVmyjmaUVHmlDV7J4pYzxUMj80F+Ki+81UiWyVRmiQYU1NEmFqK8YKpqhGJqDcmqFWb190hqrWbNUWdOuPs12r5+U8N9K6kMJB5g/GuMNb3h+78yEwPyycfUVz16d1dHq5bieSXI+prxttYGqviqxF3YLewqPMj+97ip8YOKt2LqSYZOVcYwa4oycJcyPer0VXpOLNP9mK8+Gdh4/e/+JjKlvbwiTTzPGz24mB6yKoOeOmRjPXtX1/qn7RXwesNMnuofF0F40MZZLa2gkMkhHRVBUDP1IFfn54hsGsNQdMfu3yyGsyvVjJSV0fG1KbhJxluj6p07/hPv2qPEE0lzdHw74A065CSW8MgZnbAYKR/HJtIOT8q54BNfVHgTwf4d8EeH4dC8NabFY2cYydoy8rd3durMfU14T/wT4/5Jj4g/wCw2f8A0RFR+0l+0ff+BvEk3hDwnpKPqcCA3V5fxN5ce4ZXyl43/wC8fl7c1ZkdR8fP2hfDvw3km0PTIV1rxKqjdbBsQ2xIyDKw74IO0c/SvG/hJ8T/ANoz4o+I7yLwzrWiRxWoWS4W5tIkghViQoHymQ9D0J+teLeEfB3j74veKdTudHs5NX1F3Nzf3UsqxorOTyzNgAkg4A9PQV7P+zB8J/ij4V+KM2t6iG8L6XpRMepyXRBjvYsZKJzhl6HzM4XHrxQM+o/AEfxKhzH46uPC90uz5ZNKjmRy3+0H4x9MVc8WeLIdJ0/UP7HtD4h1mzjD/wBkWNzF9pbPTKswwP19AaXwP458J+Nre7n8L63a6mlpO0E/lNyjA9cHnaezdD2NfI37ZEPgy3+NOh2WjyW2hapKwn17VbdnDR+Yy7Wfb/EFDNwMnIoEe5fAXxt8UfH3irWb7xVoMXhjQtO/cRWD2rrPLOeeXfkhV6kAAkivTvE/izw/4au9ItNa1GO0m1e8FnZK3/LSUgkD2HbPTJHrXyff/F/VfA/hiPXfCvxAl1+0e4SK30nVmS8ba25trSDEqbIhHuJJ+eTaPumuN0zxJ44/aJ+Onht57SK2i0yWOVo7QN5NnAkgd5CST8zYAz3OAKB2PqL4+fA3w78T7Nr6HZpPiWFP9H1GNfv46JKB95ff7w7eleTfDH46+Ifhl4ok+GfxnDSfYWWKPVkfzXiUjKGTHMiFSMNjcO4Pb61FfnZ+2Z/ycT4g/wCuVr/6ISgD6t8W/GT4AeJtBudG8QeKdJ1LT51Ikgkt5Wz7r8mQ3oRzX5/+IhpQ1/UBoTTtpX2qT7EZ/wDWGHcdm73xiqFFABSjpSUUALUkS5xTFGTViFeO9AIniXpVqIVBGtWYxWNRm9JDh1q9ZjpVIVetTXNLY6o7mjBGX4FXltyqZwaj0kBmxW7JAPJrlb1OlGOjbTzU6zDHaoLtSpJqmJmUmlYaM88UmaeFzSiOvYPEuMUFjU8EfNEa1PHgCqRLYrfKtZeoy8HmtGZjtNYmotyabQLczJm3PUbU49aaag1Q01LaTtbXKTL2PI9RUJpKBqTTujtI5FmgWVDkYBB9RTgSCGBxWL4avDzayfw5aPPcdxWx0fA6HpXm1qfKz6zA4lVYJkut2g1TR2KjM0XIrhCCCQeteg2Ewhm+flDww9q5rxhpv2O9+0Rj91Ke3TNa4Sr9hnn5xhf+XsT6+/4J8f8AJMfEH/YbP/oiKvVfjT8JvDHxS0MWesRfZtQhB+x6jCo86A+n+0h7qePoea8q/wCCfH/JMfEH/YbP/oiKvpWu8+eOH+DXwx8P/C/wydI0QSzTzssl7eTH95cyAYyR0UDsB0/Wr3xX8FWnxB8D33ha91C9sIroAia1kKsGHI3Do656qeDW34g1jS9A0e51fWr+3sLC2QvNPO+1UA9/6dTXxL+0X+0drfiqefw34PN5omhDiS4IaK6vB6+saHsBye/pQBwuvaJ8R/2fPiJDcRzSWVwCfs17CC1rfxA5KkH7w9UPI/I17naQfDX9qTTreS4kHhbx5Zqv2vyVDPPEPvbc48xPQ/eTvx13/wBndfEfxg+EV1ovxW0FdR0MKqabqk52XNxjI3DjOV4xKMZ6c818+/Gz4Q+Lfgv4kg13Sby7n0lZw+n6vb5WS3fPCSY+63v0b9KBn0tpP7JfwptAhu/7c1FxjcZr3YGP0RVr1/wT4N8L+CtMOm+FtEtNLtmOXEKfNIfVmPzMfqTXiP7Nf7R1j4yS28L+NJYbDxFgRwXR+WG+4/JJP9noe3pX0ZQIK/Oz9sz/AJOJ8Qf9crX/ANEJX6J1+dn7Zn/JxPiD/rla/wDohKAR47RRRQUFFLS96BMegqzEOlQRVaiHSkxpak8YqdBTEXipFrmk7s64KwVbtu1VRViA4YVnLY1jub+j8SiujY/ua5rS2wwNdNEN8GR6Vxy3OjoY9/3rHl+9WtqPysV6VkSHLGrgFxm5R3ppmUd6z2mY9Kb5rE166R4hoiUE1MkgrKWQ5qaOQ00IvSsCvWsbUQcmrpkOKrXOHFOwIyD1ppqWddpNQE1DNRDSGg0hpAOikeGVJozh0IK/Wuttpo7q3SaPowz9D3FchhmIVQSx6AdTXR+HtP1iHcpsZRC43L0yCKxrpcup6GXVnTqW6M01PFWZoU1PS5LSTl1XK1VkVo3G+N0z2YYqWCVoZVkU8jtXnXcXc+nlFVqdj7T/AGUPhvrHw18A3dhrV5ZXM2o3gvk+zFiEVoo12kkDn5T04r2GvC4/2lPh5pWh2jXcGuYSBFfy7QNggAH+Kqv/AA1t8Kf7niH/AMAB/wDF168ZKSuj4mpTlCVpKx3nx38Gax4y8OaZ/YM1mdR0fVYNTgtb7Jtrsx5/dSY7HPB7ECuKvfhPq/xQ8e6b4s+Kmg6RpVppMHlQaVY3JuGu23bszy7V+QdkHvk8kVX/AOGtvhT/AHPEP/gCP/i6P+GtvhT/AHPEP/gAP/i6ozPfIIooIUggjSKKNQqIigKqjgAAdBUGradY6tptxpup2kN5ZXMZjngmQMkinqCDXhX/AA1t8Kf7niH/AMAB/wDF0f8ADW3wp/ueIf8AwAH/AMXQFjzf4lfsjao/jSCXwHqFrFoN3LmVLyQh9PGcnb3kX06EdCe9fWfhLSZdB8Mabo02pXWpyWVskDXdycyzFRjcx9TXin/DW3wp/ueIf/AAf/F0f8NbfCn+54h/8AB/8XQFj3+vhL9unwXqWkfEv/hMp7i1ew13bFbxoT5kbQxIrbgRjB7YJr27/hrb4U/3PEP/AIAD/wCLrwr9rf4xeE/ijZeHrbwzHqQOnyzyTtdQCMYcKAByc9DQM+fqKKKBi05etIKeo5oAkTtVuAdKrIOlXrZeKibsjSmrslHApVPNK1IiM1czZ12HinxH5xQIyBSL8rio5kx2sbWnMQRXYaMfMt8GuLsDyOa6/wAOyDha55LU2exkeIx5U5rDZuetdH43j2r5i1yaSFhVxWgJ3KqLUoipUTFTKeK9VI8UhEXenonNSFhQGFUFxkkfFQOvFXgQRUUqDHFAjFu161TNaF8uCazjUNamkdhGI7mtHS9E1PUZUEFjdmFuTMIWKBe5zjFangLxQfCt3c3droWlalqcypHZTahAJks33cusZ+VmPABOcelfWHxGX4ifC7Q9G1ab4m6jrF7fT7ZLea0iS2QBNxCoBjaDgdvwqZOyuXFXdj5qsdMsdJjHlxq0/Te3Jq7bXO1927n1zX0bZeHvDPx88AXWsWenW2jeMNPYwyy267Y5ZMZXcB1V/U8g554r5juobizvJrO5jaG5t5GimjbqrKcEfgQa86tB3v0PUoTjZxtZo6WJoLhfKmRZFYfxVgaxp8li+9VL27thG/u+xqWyuGYKuQNtbUUkN1btb3HzRyLhvb/69c67M66VaVF3jsc9ZbLm2ksZvmRhlf6iuC1WzexvpLd+3Kn1Hau5vbW4067Ct2OUcdGHrVPxdYjUdNW/hX99GPmAH5iurDVOWXKaZnh1WpqpA4c9KSlyCKSvRPmgooooAKKD0zXW+Pfh54n8E6ZoOpa7apHa65Zrd2kkbbhggEo3HDgMpI96AOSoooouAUZGas6XY3Gp6paabZpvubudIIV9Xdgq/qRX0pd+PtA+Avjy28A6X4R0jU7GwjhTxBqM8O68u5nQM5RjwqqGGFxg9OOtAj5lA6VKg5r6e/a8+Eeh2eiW3xR8D2sUOmXfltf29uuIgJMFJ0A4UEkAgccg+tfNWk2VzqWp2un2cZkubuZIIVH8TuwVR+ZFADIlyRWlAuFrT8feC9d8A+LLjw34ghjS7hCuHibdHKjDh1PGR/UGs+L7tc9VnVQiGzcwq/b24C7j0qtbjMlaco2WpIrzsRN3UTthFbmddTLHkcCqUUgkfrmqGpXDtOyg96k0vPWuuFHljc5XV5p2N22kKVvaJf8AlzLk8Zrl99T20zKw5rKUTqjqjsPGEivYlsg5FcPbtwa2tZupJLFVJ7VhW2cGiLuhNWdixvUelNaT0qDEho+buK9Y8Ul8zJpwY1EvWpUXNACrIQakD5U1G6YGRULSFaYFbUTyazGq7duWbABJJwAO9aWn+GbmZVlvJBbxtztHLGspzUdWbU4SlohPh5pM2t+N9F0+FciXUIFc9gDItfW37cN5t/4RmyVsFVuJsf8AfCj+teRfBDSbWH4j+GLW3gAB1KEk+uG3HP5V7n+0b8PfEXxE+I2lWOi3Glxx2+mHzjcXYV0DSHLeWMsRwOcY7ZrnlN1IOx0Rgqc1zHOfsKtcHUvFXX7P5Vvn035fH6ZrxT4zXtnffFnxRd6a6tbS6lKUZejYOCR7Eg16F4p8bWnwk8Nan8L/AAWt0dZeUrrWtTx+WxkIAIhXrjbwGPY5GSc1k/s0+A9J8Talq/ibxPH52geHrczzwnpO+0sFb1UKpJHfisnqlBbnTH3ZSqvY8ut5MYZTWrZ3BOM43e1eg/FS/wDDfiz4WWHjvTfDNl4bvl1iTTfItAFS5hEe8NgAAlcgE465Fdn4m+Dmjz6F4Bs/D0cllrOq2qz6lcNMTDHAsSvLOwboQWUDGBzisZUG27FquklzHj0qw39qbW5+U9UYdUNYduJLG8eyvFwsgxnsfQivpT4x+Evh7o/wLsdZ8P2oSUTRR2V90lu9xIZmP8QKgsPTjGK5DwB4D0CbwFL4+8epPLoySCPT7KJ9kl3Ju2j5uoUtxgY6Enik6Uoy5TpoY1Rg7rR/n5HzL4n05tP1JwFxFJlk44HqKyh7V9N/tQ/DK102a0u9JgsrS0uwsRtraVn+yXAUEqSxJ5BB7fStX9sf4d+FNH0PwNdabbwaZqVzNDpMsyJhHhWMAO4HUrxz1IJr0acrqz3PIxEY3547M+T6CQOpA/GvRfjT8K774d/Ea18G2962sS3sMMlpKIfLMrSMUC7cn+IEda9q1SDwt8Ete8J/Dv8A4Q+18VX2q2Ly+IGFos9zdSSKyRRQ7vugODwOwHetDnPlvRrF9T1qw0uMZkvLmO3Uepdgv9a+nP2/Z5o9S8I+HLSGU2em6fJO5RCUTcyxrk9BxGa89/ZU17UtC+NmnaFBpGnkarfLb3S3tpvmtkQsxEZPKMOc/QelepftX/FDxNrnji9+COg2dolveXFnbSXI3GaV5Nj+X1wF3MueM8UMD5I7470d6+yJ9A+GfhPx1oHwFbwTYau2qWBfV9alA+1RTMjssitjKgbCeoABHvXx7exRwXs8MUgljjlZEcfxAEgH8etIDrfgZ5K/GjwaZtvl/wBtW2c9M+YMfriu0/bN0iXS/j/rMzg+XqMMF3ET3BjCH/x5DXkWk302l6tZ6nbEieznSeP/AHkYMP1FfWX7X2m6f8RfhR4c+Lfhl0uYrVBHdmPkpDIRw3cFJOCD03GhAd3+z40fxE/ZLPh++AlZLO60lt3OCmfLP4Bo/wAq+Wv2ZdHbVvjz4VspEz5F6bmRT28lWf8Amor6K/4J/XDH4YeIoXJ8uLVSwB6DMKZ/lXLfsO+Iryfx7rXhiHT9L/s6OO4v/tIth9p3GVVC+bn7uD0pgcH+17qFxqnx11eQwzfZbFIbKJyhCZWMMwB6dWb8q8sjHy16l+0P8X9Z+IesSaFNa2lppOk6hP5Cwbi05DFFkck9dvYf3jXlyfcrlqvU7aC0J7IZnrTvxts6ztN5nNaeqDFpXk13+9SO1fCzhrv/AF7fWrumD5BVG7z5zn3rQ07/AFYr2W/cR5lP4y4amtVLPj3qE1c0td0wGO9csnZHbE0NTgxZDPpWHD1OK6rXlC2I+lclA3Jrlw1Rzi2aS+I22tAB0qCS2x2radOelRtFkdK+gsfPc5iGDmmmMqa1nt/aont+KLD5zNb7uKpXPTitOeJlBrPuFODRYpMveC9N+1ag15OuYbf7vu//ANauqkjZ5PNbkdqwtLP2fRIVjJVmy7Y75NaFnqbqm2Qbh2ryq8+aTPaw9Pkgn3PTv2ercz/GDw6pyQszyY/3Y3Neg/GzxXceDv2jtL8QREtFbWMMVzGOrwsX3j8jke4Fcb+zjf6HY/ESPW9Y1ey0y2sIH2/aHwZXdSuF+mSTW1+0S3hXxBr8viTSPFdte3LRxQCxit2JwoOWMh4x7VcbqnpuZz1q6roN/bO8GQXtrpvxS0HbPaXMUcN88fIKkfuZf12k/wC7R+xo+n694H8deC7iR1mvYgxWNgJGieNo2K54yDjrx8wq/wDAnx1pFxpM3wt8a7JNLv42htHmPyLv6wsT0yeVPY8eleReN/DvjP4BfE6PUdEuZURWZrC6ZN0V1CTyjjoTjAZevQjsa0Vr85GvK6b+RR8YX+qeJ/FGneCdN0OTSLfTZTp+n6QSWeJy3zvIf4pGPLN0wOOK92/a38Tf8Ip4T0jwrpkoTUNQ04W9zOh5WzjwNinsHbrjqErzLxp8Z/HXiXwVJ4jj8J6NoVteTnS7jW7SD/SZn2bmjV2+ZRt6kZ9M1578QvG+seOtYt9V1r7Os1vZxWkawKVUImecEnkkkmok+VPzLjFzab2R9A/taTLY/Cr4fWlnzY+WCoX7p2wIE/RjV7462N9o37N3gu1hTZ9jltluwhyI5DE2QfcOSD7147o3xmvrfwLYeENc8OaZ4hj0yZZ9LuL1m3Wrr9zIHDhc8A4GODkVZ8B/GnXNB0vU9F1zTbPxTpWpTPPNa35PEjnc5BweCecY69MUpOLv5hGE1Zdn956B4ljh8XeBrLxAL62sY9d1pL2+a6mWIWyw26wzMNxy43KSNoJOQOtN/bLum8ZfCTwP4i8MxS3Nmb1wvHzqxTaoPvuUivHPG3jK98WapDc3Fta2NpaxCCysbVdsNrEDnao9zyT3NdX8MPipq3hHTZdIFlp+rac8wuIra+TcsEw6SJ6Hof8ACojWUJFzwspwVt+x6R8RLW11P9rn4evqE8AOmWNvHcI/3jP+8dAfxZTXbeMPA9pY/tGaf8U/EN5A2nJb22naZbbvnN47tHuIPG1Vct/+qvlfxjqWqX3iK48R3V3JNPfTee8wOCknYDH3QMDHpineJfHHinxM1mdd129vjZgfZzI/3D/e4/i46nmq+tPXQay/mSafqej/AAw8J6lL+2nq+sX2wW9lqd9dyvnGwuWSJT9TIuPWuf1iK5vP26p5tq7LLXEuriSQ4SK3hjVndj2AVc5+lQat8VvFmqwWyyS2VtdRywzTXltbCOe7eL/VmZx9/bjpxzWb8ZfjPqGuw39lb+FdF0jUdXtY4dT1i2U/ab2AY/d5P3VOADycgYrWlWU3ynJXw0qVmelftkXreCPFFx4h0TSZ/wC0vFWnrZvrsjgx2sKrteCAD7sjrglifukgd6+a77QbfTvh3p+t3gkj1DVb5/sKE4BtIlw8m30aRgoP+w1ejeEf2j/Fmj+CovCetaHoXimyt1CWzatCZGRR90MM4cDtnn3ry/xt4p1nxjr8uta5OklwyrHHHEgjigjX7scaDhUHYD+ddBzHrUPwb0//AIZPm+JYS4uNcknFwm2T5IbUS+Ww29CerE9uPSvLvDHjbxR4d0bU9F0nVpYdM1SJobyzdVkhlDDBO1gQGx/EMGvcv2WPjd4d8P8Ahm4+HHxCwuhTlxa3ToXijWT78Uo6hTkkHtkg1X8X/AHwMNRfWPDvxh8LWnhmRvMxd3SyTQJ12ptb95gdM4NMDsf2b9QXwL+yX4v8XXLeWbi4uDagnG99iwx4+r8fhXLfsB3McPxK16FmHnSaKxj99sqE/wA64743fEfR9U8OaL8N/An2hPCGgqAJ5QVe/mGcykdlyWIzySSeOK4f4beMNY8CeMbLxNoboLu2JBSQZSVGGGRh6Ef0NAGv4W0OHVV8Xa1qSyfZNKtJZiwbbm5kkCQpn3Ziceimud3YWu7+JHxMk8YWI03TfDWleGNMkuTe3VtYD/j6uCMeZI2BnGTgY4zmuBf7tcdR3Z6FJNLUvaQd0xrbvY98G2sHRB+9P1ro5OUFeRinaodlPWJx+r2XlqzYqDTuErd15R9nzjtWJYrha9HD1HOnqcU4ctTQtGtDRf8Aj4X61nVpaIpE6ntmlU+Fm0dza8R/8g/8K423PLfWuw8QnNn+Fceq4ZvrXHgP4bLqfEd3gU0gVGrkipEBNfSnzY1kBpvl+1WBGakji9aYjMnt9w6VlXloQDxXVmEelVbuzyhOO1K5SbMKHP2KAeikfrVi3jLCp5bNoII1bqct9BUUlwIEGOteRUXvux9DRl+7Rs6UjFg7AjaOTWq80ccTSSMQBk89ya5u21FgAQ3ynrU73n2nZHKfkBzSTBq7LUi/u2l3FQ7Y3dSfYD1NdXb/ABd8QWmgL4c17TtL8TaSuAlpq0RkMWBxtcEN/OuKupHjkMyudsYIQA9zx/WsV2mnuEDK5eQgIMfe5wMfjxT5mtg5E9zoviV481HxjpGn6CNM0zRdD01i9pp2nRFIlc9XJJJZuT+Zrz1He3kEUxO3+Fq3b21mtbya1uIzHPBI0cqE/dZTgj8xVK+txLHginz33FyKPwkUbZk39cCrCMVHPJNZUMjwv5Mv4H1q4JCwokioSN7RokdTLIuea2fsUMy7o/3cnYjoawdPnxbqua17WfAHNYzR0xT3TL1rF5kUlldjKSDGfQ9iK5d98MzwS/fjcqfwrrrSaKX5ZRng4Poe1ct4iZR4hugvfax/EVnDqaU5PnaY6BuayfHEYe0s7kDlHaJj7EZH9a0rbnvWV40uVW2t7AEFy/nOPQYwB/OtaN/aIzzBL2LucxRUiwzNA9wsMjQowV5ApKqTnAJ6AnBx64NR16Z4AUqKuc7Rn6UlOWmgJBU0HLioBUsTYahjRqRfdp5Gagibip0yRXJJandB3SLujqBIa3z92sLSv9Zj3rcb7tePi/4h20tjI1//AI9/wrGtB+7rc1mMyR7RzWTFEY1xiuzCy9yxz1U/aCDrWrpDYlFUooS3OKv2ELLOtaVX7jCO5d16T9wBXLufmNdB4hbCD6VzTNzXPg4+4VUep36xqKkVeaUc1Iigda+hPnh0ainttWonlC9KRVaU1lOqomlOi5seZv7tLHukP3akhte5q7bxxRhnOAQOM1xyryZ6EMLFbmLqcbfM7deg9q5y9Q7z1rob+58x23d+1Y90u48c1zc1zv5bIz0m8puauRTbgCDVKeInsaqxTtaybXz5ZPU9qtK4m7HRWs4vtRstPkcRiadIzIT03MBn9a9ci8Jzax+1RHoBsjb6Pol7CgVl2xx2sIXyxnp+8bGP7xc14RcENh0PB6EV7T8NvFnjrxUljqniDWtR1HRvDepWCxWtuiiS5uHlxCJGVclVAYlmzwAByc1pBIyqc1ro4S68K+I9VvfEepWmnSzWum3c5u5cgYKsxYAE5YgZYgZwOTVfUPCWvWOnve3ViI4I7K3vnYyL8kM7bYiRnOWPbrjmvQfEHxE0C1vvEVhFDdytBrmpz2JgCmC7jucKRKcgrtaNXBUHPTjrVHXPifo2t6Hd2Nx4Xe3muEsWZ4rnery2sZjRGDDiLBB2jJyDzzxMox7gpT00PP38DatqHg+68Uxx26WFuzAeZMFkl2lA7Rr1YKZEyf8AapqfDvxvbXtjZXOhypNfW01zbqZFyUhTfIG5+VguDtODyOOa6vS/Fehv4K07RNd0++muNGvZLqwe1kVY5xIVZopgeQu5AcjJx2rotZ+LGmQa3f6tothfPcXkV/NFJdBA1lcXKY2pgkMisXIY4PzYxxVRcbaifPfRHL2Xwt8WQ3NzZXlvFaX0Ojf2vDatIGknj3Y2AA8SYDnaefkNdtaeA11v4b+EbPRtS0Q6xdx3upOkjmOSWPcqKu9gAApUjk9ScZHNYWn/ABe0C01jSNQvtJ1OaSOysIbmRGQSWs1nna8LE/OsmW3hscMR15qvr/xK8J3/APY91p+kXUE2nf6MtpPs8lrUXRuCdwOQ7Z2EYwBnBNNxikVCpUbSK+leFPEVzHHJBYhhLqEmnJ+9Ubpo0LuBz0CjJbpU2ifDfVNW8T+HdWuprG2sNV1G2hCSzZkMbMwRigBID+XIqnuRzgc1r2/xi8LwstpYeE71LVLjUHima+DzRreJiVgNoXzAcbT0CjHU5qXS/iB4aOo+F9ak0XURqHh5YraGJZlME8EbHy3fv5iqzdOCcdBWCjCLvc9ClCrJN8v9fec74m0qPWPi5q+neHjZ3Ud1qUptxarshVSxYgZAwFGcnpwe1eR+KrOW38UX1qJre8czfI9pJ5scoYArsI65BH8q9lj8VaH4F8Vtr1po8+qaO9pLatFNIIZ5lnV1kYlchWG8jvxiuD8QePNMu/GWh+LdO0Jba+sri1uLi2bHkD7MsaRxR452ERgktzk9+/Th6dry7nl46reSh2PRtP8Ah5qsfwTg8BrJpUHibXddnvp0lukCwx2VuP3Lv91XDS4Iz8pYg9DXkz/D/wARx6Jq+r3EdpBBpVxLbSpJcKJJpIsecIh/GEDKWI45HWuo8W/Erw1qlnFFpvhi+ge2vbiaH7VeLKskVzKss4k+XO8spQFcAI3cjnS8S/FLwZrehXukL4b1mwthqkup2qLdRyGdpmV5redioKxF0QjZzhRnJrpPPODvPAXiO3v9H0z7PBPqmrqDBYQzq1xGSiuokX+AsjKwB7H14qx4k+Gnjbw5o0msaxoctrYxRW0kspdSIxOCYwcHO445HUZGetel3Px18OX3jC28UTeD57G6sbqS/t47eVZFluZbYQs0hbBCqUQoo6AYrP8AGXxosPF3g6fQNW0++VII7CW0UbXW4nghdJfP5GFd33AjJwoGBTQHi4PFSRmn6o2nG6X+ykvEt/KTIunVn8zaN5yoA27s474xmoUNMEXoG6VoQDKg1lwt0rVsyCorKcTelPWxd01cTfjW4OlZNgvzk1q9q8DF/wAQ9alsRTRqwrMuYgrcCtV+lUrpck1NGTTKmrjIFGKu2wVZN2BVBX21ahLMeBXbVkvZsysU/Ecny1zm7JNb3iJWWPkdq5sN1rTBr92c9aXvHpyNgUNJhSahZ+MVXuZuiL1NexUlyo8eEOZlu0Xz5vatuKJVA4rO0xBHGG9aveZxXmylzM9WFPlRPxisPxFePBKqrnGO1apfiue8WEhon7NxUPY2hvqUTdeYeuacHG3A/Os6Ne61MGZeKzsbN3LMseUytZ95bqwORWnEyrCucctTLkKVLj8qtOxLR2fwOsNP1LQfGulXGh6VeajZ6HPqOmXFxBvkWWMjK8naRg5AxxzXZfEaC++HFhft4dvpNLttT8K6Ysv2R9m+4EojkbI/iISTP+8a5b9mi4it/jNpVpcDNrqUc9jOucblkiYY/MCur1Txx4Z1Dwr4dGurHc/YfGM32iInLCzSUzKSvUrmT8cEVun7pyyTU9DwZYLhbhbZreZZmwFiMZDnPTA6808NtHPBHUY5r07xrrK6L8X9G8UahrNprUNjqcMsE1tdLcmW1SUyb5GH3WO4gJwVC4xgCuo8SzeA4NKliudY0e+jgvmnne2dJJikl+08Ijxy2YpJFYA/KQA1RyXvqae1tbQyPh/4D0q48OXv9qGy1G71ZYrfTri2nLCykYRsc448wNLEpB6ZNcr8X7XQYPFyReHdPFjaNZQMbdWLYcjrzzlhtY+7V6pJrulNf6leR+INFH2TxgPEEojuEw+mFlwseDhn/cxkxj5uV4rkI5tE8P8Ax7sdU1jV7C70+e8lnjuLaQTQ28LAraucZwV+UlTyuBmnKKtYmEnzNs8gvbNldoponjkUkMrrtIPuD0rLmhaPIYFlUZ3YztHvX0p4ZuIbP+2NQ1zXfDep67JdxRanMt1FNnTBbvHvVicOxbazKCXOFz1xUkOt+GZ/BF54U0W40tbiTwdDbm6m2IZGafdJGGb7pRGdsHkn6AU4q3Up1OyPKfhh4FufEnjvT9Bv7G/tUkiNxdrHEfMSHyTIrgYP3htx67hWS1re6dcfZr6zuLWXg+XNGUfB6cGveYNU0CS8i1fTfGemvfzaXqOlaW4u1gnlhaEG1SZSR5bxkyRhmwDtQg8iqPhbxHo95ceGp/FXjLTpIPC+qiFIbkbmaNbdFSRNq/OnnBiWOcAZqalNM9LD4ydm7advvPJbm0OvaNJpIRmuCC0G1csW9AB9K5+48C3Fr8HW8bXVrqKTnXDYKDCfJEKxZaRjjj5yqg5weR2r6F0HU/DdrLZf2f4q0pL06FdWtpfF/KK6lJO0jyNnBjQgbVdscOOnOOK+N6yal8LNOlfxBautlf39xqtvbXauhu5mjMSogOHT73KgqMNzW1B2XLc83MIc0udKxh/D34U2c138ONU1+1v1sNYa9vtWE8TLCtrbbnVQ2AQWRGOM9ORXkF3A0l/cmzsrlICWmijKEskJOVJ46bcc9K+gdD8U6TY+F9E8S6prVre2eneBJ9NtNLlvdz3GoNK6yRtHnco2MMkgZUgA10PiXxhpes/2/qmi+JtAi1e/0rS/7NWS+jtVlgigZbiCXPCASyFvKOC+zA4Arc8w+Ux90t2BwT6Guz+Dvgs+OPF7aTJFfNaQ2VzdTvaRlnHlwuyAcHlnCgDvnFfR3gzxl8LdG0rQtBFx4fuWim0mDzmVAs1wLRy08nH3FZgmT0YnNeKfC6eXRvFni7SbXWba01TUPDl1bQSLeLDALxyjFFkDBPlG8Bs9QcHkUDPKmWSORo5EZJEJV0YYKkdQR2NAPNe6/EuTwlb/AAztNHs9S0ufSEgs5NNmsyklzLdrGwuy653oS+cswwQyc8CvCe3vTAsQN8wrY0/e7qqDJJrL0y1mu7gRxKT6n0rvdD0pLZFzhn7ms6klYunuRWdm8fzNV0rxWpcQBYumOKy2bGa+fxifPc9fDu8SN04qtNHk1ZZ1x1qMsueorCLZsyGG0DNzWrZ2iKBVJJVWrEd4AMZqarnIiyMXxhtWMiuO3c10ni2YuD9a5g17mBjakrnnV3756Q7HaTVSD95c5J4zUs77ITVewYb91dmJloc+Fhdm/FJtQLUgmrNEvuaekh9a4Uz0uU0lcmqfiKESaeucZDcU6KYDvUOuO0mnkr/CaoVjnPMWJaatwjMM1BcEmqrNg0WBs2jNFhF9OtPklBwB09KxI5fm61cjk3Ac0NDUrl6C6ltp0ubaWSCaI7kkjYqyEdCCOlQbYvKeeRSx9Se9RSsfLOO4qIyMSqngLjA7E00J7jZLryy0bAMp61VVlB+X7vam3WWnZe5OajIK4FaJaCbLsbjHanH5QWXiqsQYj5OT6VIJeCDkH0NRYpMtxMCq8dP51MZMoR612PwmtNB1rR9e0O90CTU9XmgkuLCaGcpJbiG3mckKAS4JCDb3JFdxH8MdIufEfgzwathNFe3ttBf314rv5kkDRF5gwPyqQ/7tABnIOeoocL7Euok7M8x+HfgpfG/iGSwm1NNLtoYDJJdNEXAYsqRpj/akdR7DJ7VB4Z8P6trdrcyWsG1bSxnvWllBRJIYfvlWPDYPH14r12y0Gbw3ZeObyHSI9PuYtHsL6GztneQW7MzrsJYk7lYh25OCuKvG3k8D6N4x02z09dSt9L8O6dZwR35aYJPePE06IuQAhZt2B/EF+laezTWppRxMoSdup4VbPyK0rUw3EUtldYMNwu0g9jXqnxE+GWmeH/D+t3y6e9r9lk0y0spDKxMrtCXuJeuCGY4Hb5eOleaRWVnFMA6seOCT39a5JS9jM762KpVadjzLWNPk0zUZbWYcqflb+8vY1Ur0L4gacLjR0vVXMttgEjqV6H/GvPq9KnNTjc+aqK0hMAjsaMDpjiloqyQA5q/pOmzahMAo2xj7zVNomkyXsgeQFYu+e9dzp1nHEixRqFUeneplIai2RaNpkVrGI4Vx6t3NdLY2uMHFR2kSLjOK04GjAGMVm1ctKxFfQ/uD9K5C8LDeB2NdteshgNczPArSPxwa8vH2jZnXQqWucldXkkTEc1W/tRvQ10d5piPltorHuNNQP0FTRq0ZLVESqVLkEV+z47c1pQSkgc1ni0VPSp9wjSnOMZfCjooyla8il4jYFSKwK0dVlaZzis/Felh48sEjkqu8md7qjbIiKq2L4SmeILgDjNQWEn7oGniHdjwuhqiSpFl5qkJKcr81y2O25oJJS3NyvkmM87uKqRvUEjlp09NwosMqXUe1qpSR1q3ZDOw96pMvOKpMTRnSpjkUQXG1gj8Grzw5FVZ7ZWFaJrqZNNFgS8jPIp0jfMoJ4PNUot6fK2SO1PL+vSlYdwH+uZz60FdxB9aYvI4PU1YRQMU3oAzbsbIqwI47hfn+SQDhwP500qDTTlelSy0S6Zf6louox3dhd3NhewnMc8EhR1yMZVhzWmPGHij7BbWH/CRap9ltpjPBGLp8RyE5LDnIOST9TWUXjnQJN1H3WHUVWdXjb5ufQ+tCY3C2p2ujeMPFGnNbSWOv6hA9sJPJImJ2eZ9/r65JOe9TReLPFVui/Z/EGoJst2tkHmk4iY5K8+4B9RgYxiuTtJeeeK0YpMrg1LbRpCMex6GniPTT8LNK8Pw6lfX2oSXn2i/FyGPkCOPy4o1Yn5l5YjHTOK5yULJH0OVrJs40+d8kccY7mriXLqWHylg21sdM1y1LylcmcOUs2ii4jksrg5jlBAJ9CMV5VqNo9jfz2cnDQuV/DtXqMTkMHOBznNcp8S7IJqMGoKuPtC7XP+0K7MHP7J59ePU5Gt7QtBkucXF0CsXZT3pfDWjNPOtxcqREvIUj71dzDswPlxjtV4jEcvuxFSo396RUgt0hjVI12qKsRsU+7VpIwxqQW656VxqtJG7gioLqRfWlGoOrAc5q3Jboq5Iqk0abyQKJ4xwRDppFs3kjIF5pgOaiGB9aczbVya8etWlVleTLhFIZduFjOax5f3pO2rd47SHaM+1WLKzGwE9TW+HhYGtTn5beXluazrlZt23mu7e0QIcrWRcWUbOTjvXfTkkUk2cibV2Bz1qrJbsG6V1s1mq9BVOSzBPSuyFdWMZUjP8AEc/70LS6dN+6FU/ERP2kfWorKbA610VY3M6ErM3vM96US89azxLxSiU1z8p18xqpN8vWnRuMhvSsrzjt4aiO828Zpco+cs3Mp81vrTY5gTyKhdvNJZaIxSsVzFwsMZpmwMM1EW4xUiuMYoC5FLFVaRSBV2R+MVC7KFPAzTRL3KStgntU8cnvTZRuxgDmmogZsKdp9+lW0ItK2RSn5qrsWjYK6lc9D2NOSSoKTHOCKUZIOenpRuyOasKqk8AYoLTKyNtbB6Vft5GKjByM81W+z+ZJtUVpWWm7sYkwfQ9KmWxvTQ6fUrexhMkrjan3V/vt2Fc7outS299Ibpy0Vw5aT/ZYnrXcy28b2gs761glg9NvA/HqK5jUfCj/AG1F03dJDMpZNx/1eDggmihySTi9zmxnPGScdkdHbzKyhc7lbow6EVelgg1GwSO5VfMgkDpu/I1QtPDptdGEMVzJLcKCwJ6H2A7VHoV68moQR3BwRlHUjkE1nCnq+VmNSW1zVis41+6MVOtqoFTrHtdkJyV61KseayaZXMRRQAdKkk8uFd7kAUksy2ylpD9B3rKuJpLqbc3C9lHas5yUUS5E09w0zHb09qg+UEruAb3pkkKOQFkKSJyCp5H1HcVAJLxWCXCwyJ/fU8iuCb5nuR1LTNtBLkcd6oz3m5iq4wKhu7nzGEaH8qhtIzcXAgi5H8R9aulQvqx8xo6fC1xKHYcCttIwq4ApLKFYI1UDjHNWjs/vc11qCirItFOcMIzWRKkm4/Ka3bjBQgEZqmYyT0p3LiZLQyEciozbNn7tbLLjjAqIj0qlIGec+IPmYNWbA201c1Z88ZrPBxXtPU82LszRST3p/me9UEkOeTUgkrLkN1ULm73qN/aoRJS7s0uUfPcs20zRkjsatCQg1mA1cV1kiBHDCplEuMiwJNxpwkFUssDR5pqeUtSL5bioZMtgepqFZuKfFIN3zUrFXH9ZAPRaTZ09aAQGLH04pI33Emm9hplqA5xG+GQ9jRdWSr+8tXyveNjyPpSDimkbj1IxWeppdNaldGOcHIOeQatxvgVC8JbLY/Gm4lRN5UlfWq3FqjU02RfMYt3rVV1UZUjisLSre6upP9HXIzyx6Cu00jRo0CyTt5jDnnpUSsi1NRRV063v7iQOB5cPcsOSPYVphTEn2eGL5c8+tajMqLtUCkhX+IjmsWjKdTmZUXfgKYWwPSsfXtPYzpfWUL/aARvTH3x6j3rqVFNIG/LHgU4tx1MpalOxMs1rHJNEY5GHzKetJeXMdunGC3alvbxY1Kr1rIYNK5Z656tUlyshjmSeQyOc5p7ZjTcq7j3pTtWoJGYHhuK4pzuTuNkkjly3llW9ehrOvrg58qPk98VLez8FE6mqI+XoCXb9KqlTu7sTYgQ7vKj5dup9Paun0TT1t4wdo39/aqugad5f+kSjLY4zW/F8qe9ehGNkXFDXT5aQLkCnOSxA7U9yETik4lozLtSzusbFSO/vVctJG4+ftVuTAz7nNVfvSMx/Cixohv2krKNwBz6URzRsp2sMg8g1E+0yF+yjAqrMoiQE5LE5NCiM87nPnMTUJQ1pLZEdaVrXivW5zz/ZszDxSZq3LatmoGiYZppoTi0R7j604PTSpFGKehN2TI2asRMQeKqRg1ct1zUuxabJixI6VEauJHxyKetuh7VnoaJsoq3tUsaiQ4ztqw1onanJb7elJl3ZWmhkXhWBHtTYiU4bIq+sfPNPMKt1ApApalYSZ70+Nvmx70Parn5TtPtV3TtJupnBkXZH/e9ahqxqp3GAO3yRKWY8YFdBpelfIv2hAeOlW9M0+GBQI1+buT1rbt4VVQTWLkaOdiGyso4hgKFX0Aq79BxS4JNSRx1JkNSPJyanVcdqAAoqOeYKKTdkJsJZAoPSs66uiAQKZc3BJOKqH5jk1zTqkSkIcuxZqRm20SMFFVpJPeuSUrkrUWV8mqlzN8u1TzSTSVUkfn1ojC7G2I7beTyxrR0bTzM/nSA+2ah0yyaaUM44zXU2kKxxhQK74QsgiurFVQi7R0FPQfLTytKq1qloaEYXLU2fgVPjFQXXT8KTQ0Z1x7VCciM1PL1pki/JUmpWcDKL26moDhpCxGewzVhx82faoMYJoAwnt09qhkhXHAqz5qucAHNJJG46riu45TPe3z2qtJa/7NaxVumKYy8fMtO4GK9qPSmi0FbDRq3QCojHtNPmFyoz0s/arMFvtPSrCLUkagUXHZDRDinCP2qUE+lOz7GpAjEdGz2qZRmjbQBDs9qckLMwVVyTVu3tJZW6YWteysFjwduTUynYpRKenaWFIeRdze9bdvanIGKsW1vyK0IoVUVzyk2XsQQ26oM4qdVzUoQU4DFIQ1E5pxIUU0viq083B5qZTsJsknm2is+eUuaSWQtUYrlnUM5SGlec1HKcCpmPFVpTmuWUxJFeV6qSMasSVTmOAaI3ZTIpWqSytWlkBI4p9pbGV8tXQ2FmFUfLXfShYSVxbK3WJBV2P0pRFipY4+K6DUawoSpGWmhSDQA1+lV7lsirTDiqsq8mkwRRkXLUjdKsMnNRulQaplVutQOvOatulRmOgZywstjDy5iPrT3+2KOXVx2zVsx5Ugj5hUZ2KOfy9K7TmKfnXAk+ePA9qknki8rc0gHtVobG53IPxqKaJCOxoArwokgyrClki57Gnm1gZflJU+xqvLayKcw3DZ96YCvsQc8U0Y7EVVuY71SN2xh9aYZGUjMZA9qYF4bjTvmWqqSbiAp59607KymncFuAKTdhpXI41lkOEUmtOx09shpeT6VoWdksYwFrRht/asZVOxVirBbYAGKvwW44qxDb+1W44gorLcCKGEKM1LindqYxxQAMcVC74pZWGKqyPWcpE3Flm9Kqu2acwJNKsRPaueTbM3K5Dims22p3jxVSbg+1c0rgkMkeoiwxSMeaiduKjluaWEkNQtblmX5aniQuw4rRt7fIHHeuyjTsKwunWuMcVtQoFUVFbRbVFWBXalYaDaKeFGKbTs8VQxp60mKCaTNSIR+lVpetTu1V5DSYyIimMKkxTH6VLKiRlQajKDNTUw9ahstHKfvN3zbTnpg0yVc87fqDU7bdzbpGkJOTnt9KZtUDChjXbczUSBowSNuV+pzTBu5U4fPvzVgg5GFOPTFNPl4bcnPY5wRTuHKVx8jY5+nSnh85xkeuaJMbfvH2yM1H++4Cuij1xxTuFiT5X4bacUhiXoufy4pvzDqoYeqmrNuCQG2Pj37UmwsWNPsY3OWjU/UVvWltGoAVMVRsQMCti3+6K55yKsTQwirkUYqKCp94AqSSVVUelBbioDLTTLTuBO7DFVnkpks3HWqzzVLYWJJZOvNV925sVHJJk9aW3PzZNQ1cykXY4xtFTlQOlRwnK09WyabgQRXCjj6VmXfFatzWPev2zXPUpmkSqxpojLNT0XcatwQ5xUwpalCWsHTitW3ixTLeECrsa4ruhGwCoMCnGikNUMM0FuKSmsaAAmgnimk0x3pMQkjVAW5pXao81JSH54qNqdmmmkykNNNNONNNZspHMKY5EMkbqPY1JAs0qhwoC+tZktndI25ZOPSlF3fwIEKZUdhXdYm5osrKeuaZsU9QDWbNrU+wKYdoFPj1FZFDMNo70uVhdFzy0LdKGhBHXj0pq3VtIVWNuvc0/cNxXdS1GQNAVbI/Kp7fsu39afHC7t1yKvw2QHPeolKw+UltMDFacDjb1rPVNgpk14sQ6msb3KsbXnqvemNcZ71z66lEzcyc1Mt7Ef8AloKdmTymuZ+etIZ/essXSH+MUG4T+9QHKX5J8ioGn+briqTXA9aieTNFgsaDydwalt3yPesjc47n6VPbXBjf5s4qkkQ4G/HJlflP1p6HvWN9o53KAfoae14oTqV9qq6MuRmndzLt/CsWZxJIaZNdeZwuQKZHWcopmihYtQVoWw6VnQsKuwNjFEYiaNSLAFSq1Z4mx3pyze9aAaG6mM3NVPOpPN96dwLe73pCaqCWgy8VNwJ3bmoXaonkqFpaAJGbJpRVcvzxUqtxSGiUUhoDDFJmoZQhptKaTNSykYVMZQetIGNKTXYQQyW8L8MgqvLpsUiFVwBVw05EZqV7BYw30Vtw8t2X6Vbs9OuEfLMzVuwW3tWhb24H8NRKrZFclmUbG3IHIrTSDA6VYhhUduadLwK5pSuUZ9yoC1g6vwhrduzXPaueDThuUYDk7jyaTe4/iP50P1phrpRFyQTyjo5/Ol+1T/3z+dQmkp2C5ctrqVpBljW1avvHNc7bcSit6xYYqJocdzQRMilaPjpToWyKe3SsbmySKEkfzccU+KEn1qULl6sxLx0FDkCgrlUxEGnKCKtOox0qlcy+WOKIyuDhoTI2DU6S9Oa5yfVjGxBFLFrcfG7NbJM52lc6YS+9OWU+tYUOrQN/FirUd9C3/LSizFY1fMPrR5h9az1uEP8Ay0FOEo7NmlYVi+JDR5hqmJD60eb70BYtPIcVAXOaaZKbvFFgsToamDYFU1kp/m0mh2LgejfVPzaTzOetTYaRc3UbhVTzPelEnvU2KM3FAG44qwseeuAPepoo4/8Anon/AH1XQ5EpMhigyavW9r0qWBYRj94n/fQq7CYeP3sf/fQrGUyrPsMhtwAKtxxYoR4B/wAtY/8AvoU4zQ/89o/++hWTCz7C4wKr3HQ1I08PP72P/voVVuJouf3qf99CkNRfYoXZrntWY4Nbl1NGc4kT/voVz+rMpzgg8djWkC+V22MdzzTCac3WmnrXQZ2fYSiig9KaDlY6JsOK1rOTAFY44NW7abB60pIaTXQ6KCSpg2axorlQPvDNWY7tePmH51g4myT7Gmh5qVWxWctyp71Ks5fhQWPoBk1DRaLM0oANY+ozcVZuDcYP7mb/AL4NY96l0wP+jTn/ALZmqgl3FNStsZl05aQ1DU7W10Sf9Gn/AO/Z/wAKT7Ldf8+0/wD37P8AhXWpI5HCXYiBPvThLIOjGn/Zbr/n2n/79mj7Ldf8+0//AH7NO8Rck+wqXU6j/WH86mTUrhf4qg+y3X/PtP8A9+z/AIUfZbr/AJ9p/wDv2aPdHyz7F+LWJl+8TUy603fNZX2W6/59p/8Av2aabW6/59p/+/ZqbR7hyy7G2ute9OGsA/xVg/Zrr/n1n/79n/Cj7Nd/8+tx/wB+zT5Y9xWn2Ojj1VT3qZdSQ+lct9nvO1vcf9+zTlivgP8Aj3uP+/Zpcq7jtLsdX/aCHvSi+T1rlFF8v/Ltcf8Afs09Xvh/y63H/fs/4UuRdw97sdWLxKX7YtcsJrxRlrecAdSYz/hTRqB/vUezuLmtud5ewbbCdv8AYNc6M+1djqkX/EruD/sGuR2+9YXPUy/4H6gM+lOBoxRSO9BuNIWNIabQMcXNMdjWr4Z8Oa34ku5bbRbB7t4U8yZt6okSf3mdiFUZ9TVjUfBniiwm1KK80eeFtMt0urvcy4SFiFWQHOGUkjBXNHK2T7SCdr6nNOarTc12I+HvjOTQRriaBcmyMBuQdyeYYf8AnoI87yn+1jFZF/4Z160sNI1C40yaO01nP9nTHG24O7bgHPBz2OKpRfYFVg9mc2wIppJrofEPhPxDodpcXeraZJawW182nzOzKQlwq7mj4J5A5z0rRtfhf47up7uCHQH8yzWF7jfcRIIxMu6LJZwPmXkVaT7CdWCV7nG5NJuNaHiLRNW8O6rJpeuafPYXsYDNFKuDgjIIPQg9iMg1m5oKTT1Q7NG40zNGaAJA5pfMNRZpRQFy7FdnAGa3/B10W16Fc/wP/wCg1yINbngds+I4ef4H/wDQamvFeyl6HkYKb+sw9UelNK3qajLse5ptFfP2Pubi7j6mgs3qaSimINzepo3H1NFW9H0vUNYv0sNLtZLq5cFgiY4A5JJPAA7k00m3ZEyaim5PQqbj6mjcfU1t3PhHxHbX4sptLkEzW0l0m10ZXiQZd1YHaQMc4NLpHg/xLq2mpqOn6TLPbSbvKbeqmbb18tSQXx/sg1apTvblZl9YpWvzq3qYe4+ppCx9TV2XSNTi0JNckspV0152txccbfMHVT3B+tWLzw3rlpHePcae8a2UUMtwS6/u0m/1ZPP8WaPZy7D9tT/mX3mTub1o3N6mtmbwr4hh8Q/8I/Lpcyap5ZlFuxAJTaW3A5wRtBPXtWIDkZFJxcd0VGcZfC7i7j6mjc3qaKSkUG4+po3H1NJRTAr6qx/su75P+ok/9BNePL90V7Bqv/ILu/8ArhJ/6Ca8fX7or2Mr+GR8txB8cPRntWrf8gm5/wCuZri663VZgdLuB/sGuP3UJmWXr3GPpDTd1IWpnoBSUZpDSA7b4XS6kbfXtPsG8P6lHeQRJc6Bqs/2f+0ow+cxS7lCOhAPXJz0NdZq7aFoujeN9OsNcMm/wlaKNNuNVW8+wzfaVLWccucOFHOBnGa8Vu7WC6AEq5x0PpUSadaxhAsY+Q7gfeuiFVKNmcFXCSnUckz6Als/D3iH4k3PxCm1ryfDl3pkX2bU7TX47STTNlrse3eE/OxLDbtA755zVPTfF2hS+Hvhv4K8QalbLot5piyfag6ltLv47t2ikfn5Qy/IwOOGB7V4PJpdm0pk8vnOcds0psbcrIvljEn3ver+sIy/s+drcx7l8SY4/HFl4w8PeHNU0q41KDxrc34hlv4oRJbSQ7BKjOwV1DDBwTirHj/xR4Iu9D+Ia38g1+yW40K1WCw1FYHnkhgZJGjbDbkVgckAg+tfPs2l2rRqnl4CjAx6U02UKujLGAUGAfSmq8d7D+oTsot6L/gf5G3498XS+MNRsbgaWml2Om6fFp1haiYyskEedu+Q8uxJJJwK5zNWGQ81GUrJyu7noU6ahFRXQjozS7aCKENiZozSEUlMQzdW74Eb/ipYf9x//QTXO85rd8B/8jLB/uP/AOgmqxC/cy9DxMFL/aoeq/M9LzSg0ylr5to+9HUU3NGaLAOrc8B3N/beIZ/7OvtIhmlsZoTa6odsF+rABrctkBSw6EkdKwc1XvLaO6Ta/StKMvZzUjDE0nVpOHc9U03+yNF1axRbuLSJ5fD2rfaNEOrrdwWEhjITy3yQvmddmc8VV0WHT/FNz4F1xLyI6ZpukwWV75WsR2M+lzxuS8xDckYO4bRzXlUej2qDG1T+FJNo1rI+4gV6H12G1jxnlVW1+bX/AIf/ADPU/wDhMtE0vwJZaLeXwv8Aw9qniHVLa+IkDzpAWXybod8qfnBxzz61d+JGqaakXxCtbPWrK8UabocVvLFOpE5TaGK4POMZOOleRjS7YAjYOlNTR7VRhUAFH16NrWF/ZE+a/N/V0/0PoKLxl4f1n4zatZ6tqlnBPoqTPo995q+Xc28lrte3L5xlXbcvP94V4Pp7FrSInOdoqs+k2rKAY14PpV6NFjQKvQVz4nEKslZHbgMDLCt3d1oPpppaDXIemJRRRTArar/yC7v/AK4Sf+gmvH1+6K9g1X/kF3f/AFwk/wDQTXj6/dFexlfwyPluIfjh6M9OvLjzbOWNTlmUgc1ii1uP7q/99UxLiUj71TxTSetXyWPNpYmdJNRGfZLj+6v/AH1SG0uf7q/99VY86T1p6yPj71Kxt9eqFQWdz/cH/fVL9iuf7o/OrqyP609ZG9amw/r1TyKAsbr+4Pzo+w3X9wf99V0NmqPArMoJ5qwIYs/6sU7MPr9Q5Q2N1/cH/fVN+wXX/PMf99V1/wBnh/55ij7PD/zzFKzGsfUOPOn3P/PMfnUTWFx/zzH512v2eH/nmtIbaD/nmtGo/r1Q4Y2E/wDc/Wo2s5u6V3LWtvn/AFS1E9rb/wDPJaauJ46ocM1pIB901E1u/wDdNdtJa2+V/dL1qJrO2x/qVq4kvH1DijC/90/lSeU39012TWVqP+WK0n2O1/54rWiIePqeRxn2U/3a0fDEsOn61HdXJZYlVgSFJPIxXQ/YrX/ngtIbC0x/qFpy96Lj3OWnUdKaqLdal0+KNHH/AC1m/wC/JpD4q0b/AJ6zf9+TWc1hZ/8APBaYdPs/+eC1y/UKXmer/bmJ7L7v+CaR8V6L/wA9pv8Avy1N/wCEt0X/AJ7T/wDfk1kvYWmD+4Wq62NoyKxgXJAqo4Cl5i/t3E9l93/BN3/hLtE/57T/APfk0f8ACX6H/wA9p/8Avy1YJsLP/ngtRyWNpz+4Wq/s6l5kvPsT2X3f8E6L/hMNC/57zf8AflqT/hMNC/57zf8Afk1zBsbT/ngtJ9htP+eC0/7NpeYv7fxPZfd/wTqf+Ex0L/nvN/35aj/hMdC/57Tf9+WrlPsVr/zwWj7Da/8APFaay2l5h/b+J7L7v+CdV/wmOhf895v+/LUf8JjoX/Peb/vy1cqbK1/54rWbq8MULR+UgXIOcUf2ZR8w/t/E9l93/BO8/wCEw0L/AJ7zf9+Wo/4THQv+e83/AH5avNKB1p/2bS8w/t7E9l93/BPS/wDhMdC/57zf9+WpP+Ey0H/nvN/35avNT1oo/syl5h/b2J7L7v8Agnol/wCLtEmsbiGOaYu8TKv7k9SCBXngbgCkorooYaNBNR6nBi8dUxbTqW07H//Z"/>
          <p:cNvSpPr>
            <a:spLocks noChangeAspect="1" noChangeArrowheads="1"/>
          </p:cNvSpPr>
          <p:nvPr/>
        </p:nvSpPr>
        <p:spPr bwMode="auto">
          <a:xfrm>
            <a:off x="21272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1" name="Picture 150">
            <a:extLst>
              <a:ext uri="{FF2B5EF4-FFF2-40B4-BE49-F238E27FC236}">
                <a16:creationId xmlns:a16="http://schemas.microsoft.com/office/drawing/2014/main" xmlns="" id="{4F13277D-5DE2-474C-8CE5-0E3CE6829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582" y="741596"/>
            <a:ext cx="2356340" cy="510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3226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xmlns="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4C8BA09CD6D3846A44E22C6E860097D" ma:contentTypeVersion="3" ma:contentTypeDescription="Create a new document." ma:contentTypeScope="" ma:versionID="d824e6b32e61c645b2d2cdfa32767ab5">
  <xsd:schema xmlns:xsd="http://www.w3.org/2001/XMLSchema" xmlns:xs="http://www.w3.org/2001/XMLSchema" xmlns:p="http://schemas.microsoft.com/office/2006/metadata/properties" xmlns:ns2="af980892-4a33-4904-8444-76c39659c156" targetNamespace="http://schemas.microsoft.com/office/2006/metadata/properties" ma:root="true" ma:fieldsID="0c3e92a44325361fb6345d4365a1737a" ns2:_="">
    <xsd:import namespace="af980892-4a33-4904-8444-76c39659c15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980892-4a33-4904-8444-76c39659c15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730F473-CB44-45B4-B4F1-7391ABDF1DF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f980892-4a33-4904-8444-76c39659c15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DB6C8DD-40BC-4C4F-A1D8-8EA4941EAF9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A101B1A-19D1-40B8-B8BD-EAA065BB24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511</Words>
  <Application>Microsoft Office PowerPoint</Application>
  <PresentationFormat>Custom</PresentationFormat>
  <Paragraphs>97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Manish Vishwakarma</dc:creator>
  <cp:lastModifiedBy>Manishkumar Vishwakarma</cp:lastModifiedBy>
  <cp:revision>26</cp:revision>
  <dcterms:created xsi:type="dcterms:W3CDTF">2020-09-05T07:35:30Z</dcterms:created>
  <dcterms:modified xsi:type="dcterms:W3CDTF">2023-01-27T11:18:16Z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0x01010084C8BA09CD6D3846A44E22C6E860097D</vt:lpwstr>
  </property>
</Properties>
</file>